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8" r:id="rId1"/>
  </p:sldMasterIdLst>
  <p:notesMasterIdLst>
    <p:notesMasterId r:id="rId14"/>
  </p:notesMasterIdLst>
  <p:sldIdLst>
    <p:sldId id="256" r:id="rId2"/>
    <p:sldId id="257" r:id="rId3"/>
    <p:sldId id="272" r:id="rId4"/>
    <p:sldId id="273" r:id="rId5"/>
    <p:sldId id="259" r:id="rId6"/>
    <p:sldId id="258" r:id="rId7"/>
    <p:sldId id="261" r:id="rId8"/>
    <p:sldId id="262" r:id="rId9"/>
    <p:sldId id="275" r:id="rId10"/>
    <p:sldId id="271" r:id="rId11"/>
    <p:sldId id="260" r:id="rId12"/>
    <p:sldId id="274" r:id="rId13"/>
  </p:sldIdLst>
  <p:sldSz cx="9144000" cy="5143500" type="screen16x9"/>
  <p:notesSz cx="6858000" cy="9144000"/>
  <p:embeddedFontLst>
    <p:embeddedFont>
      <p:font typeface="Assistant" pitchFamily="2" charset="-79"/>
      <p:regular r:id="rId15"/>
      <p:bold r:id="rId16"/>
    </p:embeddedFont>
    <p:embeddedFont>
      <p:font typeface="Nunito Sans" pitchFamily="2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479D1D-8F1A-EBEF-AB43-712F4B84FA8A}" name="Pirovano  Umberto" initials="UP" userId="S::s328012@studenti.polito.it::b87a0825-020a-4336-93db-6a2d410fb9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2FC753"/>
    <a:srgbClr val="ACC5DF"/>
    <a:srgbClr val="C8D1E6"/>
    <a:srgbClr val="ACCBF9"/>
    <a:srgbClr val="328BC3"/>
    <a:srgbClr val="A384F0"/>
    <a:srgbClr val="7030A0"/>
    <a:srgbClr val="598B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04207-9DDD-41DE-8F14-9CA2CC72F358}" v="10" dt="2024-05-09T17:50:15.767"/>
  </p1510:revLst>
</p1510:revInfo>
</file>

<file path=ppt/tableStyles.xml><?xml version="1.0" encoding="utf-8"?>
<a:tblStyleLst xmlns:a="http://schemas.openxmlformats.org/drawingml/2006/main" def="{6CFFEF08-818F-4307-B5B0-A28C4B5B7D8E}">
  <a:tblStyle styleId="{6CFFEF08-818F-4307-B5B0-A28C4B5B7D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58F6B-4CDB-4A10-A25F-A65FB50613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ese  Andrea" userId="a0d85db6-9ead-4a96-b900-2c948ab101d2" providerId="ADAL" clId="{BF896CEC-1B2D-4ED1-A626-0BABEFAA3242}"/>
    <pc:docChg chg="undo custSel addSld delSld modSld sldOrd">
      <pc:chgData name="Conese  Andrea" userId="a0d85db6-9ead-4a96-b900-2c948ab101d2" providerId="ADAL" clId="{BF896CEC-1B2D-4ED1-A626-0BABEFAA3242}" dt="2024-04-24T09:19:02.630" v="1339" actId="1076"/>
      <pc:docMkLst>
        <pc:docMk/>
      </pc:docMkLst>
      <pc:sldChg chg="modSp mod">
        <pc:chgData name="Conese  Andrea" userId="a0d85db6-9ead-4a96-b900-2c948ab101d2" providerId="ADAL" clId="{BF896CEC-1B2D-4ED1-A626-0BABEFAA3242}" dt="2024-04-24T07:32:17.416" v="13" actId="20577"/>
        <pc:sldMkLst>
          <pc:docMk/>
          <pc:sldMk cId="0" sldId="256"/>
        </pc:sldMkLst>
        <pc:spChg chg="mod">
          <ac:chgData name="Conese  Andrea" userId="a0d85db6-9ead-4a96-b900-2c948ab101d2" providerId="ADAL" clId="{BF896CEC-1B2D-4ED1-A626-0BABEFAA3242}" dt="2024-04-24T07:32:17.416" v="13" actId="20577"/>
          <ac:spMkLst>
            <pc:docMk/>
            <pc:sldMk cId="0" sldId="256"/>
            <ac:spMk id="4" creationId="{09067AC0-5900-F8D7-1131-A1F01A7240EF}"/>
          </ac:spMkLst>
        </pc:spChg>
      </pc:sldChg>
      <pc:sldChg chg="addSp delSp modSp new mod">
        <pc:chgData name="Conese  Andrea" userId="a0d85db6-9ead-4a96-b900-2c948ab101d2" providerId="ADAL" clId="{BF896CEC-1B2D-4ED1-A626-0BABEFAA3242}" dt="2024-04-24T09:19:02.630" v="1339" actId="1076"/>
        <pc:sldMkLst>
          <pc:docMk/>
          <pc:sldMk cId="3020574968" sldId="257"/>
        </pc:sldMkLst>
        <pc:spChg chg="del">
          <ac:chgData name="Conese  Andrea" userId="a0d85db6-9ead-4a96-b900-2c948ab101d2" providerId="ADAL" clId="{BF896CEC-1B2D-4ED1-A626-0BABEFAA3242}" dt="2024-04-24T07:32:30.865" v="21" actId="478"/>
          <ac:spMkLst>
            <pc:docMk/>
            <pc:sldMk cId="3020574968" sldId="257"/>
            <ac:spMk id="2" creationId="{62F9B26F-2BEE-CC89-7210-D0ECE5806482}"/>
          </ac:spMkLst>
        </pc:spChg>
        <pc:spChg chg="del">
          <ac:chgData name="Conese  Andrea" userId="a0d85db6-9ead-4a96-b900-2c948ab101d2" providerId="ADAL" clId="{BF896CEC-1B2D-4ED1-A626-0BABEFAA3242}" dt="2024-04-24T07:32:33.293" v="22" actId="478"/>
          <ac:spMkLst>
            <pc:docMk/>
            <pc:sldMk cId="3020574968" sldId="257"/>
            <ac:spMk id="3" creationId="{E17D74C4-489B-BB11-BA00-931C1EE80711}"/>
          </ac:spMkLst>
        </pc:spChg>
        <pc:spChg chg="add mod">
          <ac:chgData name="Conese  Andrea" userId="a0d85db6-9ead-4a96-b900-2c948ab101d2" providerId="ADAL" clId="{BF896CEC-1B2D-4ED1-A626-0BABEFAA3242}" dt="2024-04-24T09:18:57.275" v="1338" actId="1076"/>
          <ac:spMkLst>
            <pc:docMk/>
            <pc:sldMk cId="3020574968" sldId="257"/>
            <ac:spMk id="5" creationId="{7F43B122-899C-C25B-A1BF-7149DF333661}"/>
          </ac:spMkLst>
        </pc:spChg>
        <pc:spChg chg="add mod">
          <ac:chgData name="Conese  Andrea" userId="a0d85db6-9ead-4a96-b900-2c948ab101d2" providerId="ADAL" clId="{BF896CEC-1B2D-4ED1-A626-0BABEFAA3242}" dt="2024-04-24T09:19:02.630" v="1339" actId="1076"/>
          <ac:spMkLst>
            <pc:docMk/>
            <pc:sldMk cId="3020574968" sldId="257"/>
            <ac:spMk id="6" creationId="{5181B3F6-1552-2B05-ED0A-F965F2BC130C}"/>
          </ac:spMkLst>
        </pc:spChg>
      </pc:sldChg>
      <pc:sldChg chg="addSp delSp modSp new mod delAnim modAnim">
        <pc:chgData name="Conese  Andrea" userId="a0d85db6-9ead-4a96-b900-2c948ab101d2" providerId="ADAL" clId="{BF896CEC-1B2D-4ED1-A626-0BABEFAA3242}" dt="2024-04-24T08:58:03.931" v="1028" actId="113"/>
        <pc:sldMkLst>
          <pc:docMk/>
          <pc:sldMk cId="3431750618" sldId="258"/>
        </pc:sldMkLst>
        <pc:spChg chg="del">
          <ac:chgData name="Conese  Andrea" userId="a0d85db6-9ead-4a96-b900-2c948ab101d2" providerId="ADAL" clId="{BF896CEC-1B2D-4ED1-A626-0BABEFAA3242}" dt="2024-04-24T07:32:47.807" v="27" actId="478"/>
          <ac:spMkLst>
            <pc:docMk/>
            <pc:sldMk cId="3431750618" sldId="258"/>
            <ac:spMk id="2" creationId="{326E6500-4102-E32E-56D2-C7F287766DA1}"/>
          </ac:spMkLst>
        </pc:spChg>
        <pc:spChg chg="del">
          <ac:chgData name="Conese  Andrea" userId="a0d85db6-9ead-4a96-b900-2c948ab101d2" providerId="ADAL" clId="{BF896CEC-1B2D-4ED1-A626-0BABEFAA3242}" dt="2024-04-24T07:32:50.679" v="28" actId="478"/>
          <ac:spMkLst>
            <pc:docMk/>
            <pc:sldMk cId="3431750618" sldId="258"/>
            <ac:spMk id="3" creationId="{5347559E-16BE-50C7-C777-DEEBDF15C2D1}"/>
          </ac:spMkLst>
        </pc:spChg>
        <pc:spChg chg="add del mod">
          <ac:chgData name="Conese  Andrea" userId="a0d85db6-9ead-4a96-b900-2c948ab101d2" providerId="ADAL" clId="{BF896CEC-1B2D-4ED1-A626-0BABEFAA3242}" dt="2024-04-24T07:53:22.747" v="397" actId="478"/>
          <ac:spMkLst>
            <pc:docMk/>
            <pc:sldMk cId="3431750618" sldId="258"/>
            <ac:spMk id="5" creationId="{93FBD7E9-CDB5-5A8F-0593-E3B7BC74D14C}"/>
          </ac:spMkLst>
        </pc:spChg>
        <pc:spChg chg="add mod">
          <ac:chgData name="Conese  Andrea" userId="a0d85db6-9ead-4a96-b900-2c948ab101d2" providerId="ADAL" clId="{BF896CEC-1B2D-4ED1-A626-0BABEFAA3242}" dt="2024-04-24T08:58:03.931" v="1028" actId="113"/>
          <ac:spMkLst>
            <pc:docMk/>
            <pc:sldMk cId="3431750618" sldId="258"/>
            <ac:spMk id="9" creationId="{1B287618-D1E0-AFFF-5296-7BA741424267}"/>
          </ac:spMkLst>
        </pc:spChg>
        <pc:picChg chg="add mod">
          <ac:chgData name="Conese  Andrea" userId="a0d85db6-9ead-4a96-b900-2c948ab101d2" providerId="ADAL" clId="{BF896CEC-1B2D-4ED1-A626-0BABEFAA3242}" dt="2024-04-24T08:57:33.070" v="1007" actId="1076"/>
          <ac:picMkLst>
            <pc:docMk/>
            <pc:sldMk cId="3431750618" sldId="258"/>
            <ac:picMk id="6" creationId="{006F820D-476E-5944-4FA6-0CE5E4CC95E0}"/>
          </ac:picMkLst>
        </pc:picChg>
        <pc:picChg chg="add del mod">
          <ac:chgData name="Conese  Andrea" userId="a0d85db6-9ead-4a96-b900-2c948ab101d2" providerId="ADAL" clId="{BF896CEC-1B2D-4ED1-A626-0BABEFAA3242}" dt="2024-04-24T08:55:30.735" v="936" actId="21"/>
          <ac:picMkLst>
            <pc:docMk/>
            <pc:sldMk cId="3431750618" sldId="258"/>
            <ac:picMk id="7" creationId="{E3A84FE9-0089-1AEE-0C1E-0A000E12A482}"/>
          </ac:picMkLst>
        </pc:picChg>
        <pc:picChg chg="add del mod">
          <ac:chgData name="Conese  Andrea" userId="a0d85db6-9ead-4a96-b900-2c948ab101d2" providerId="ADAL" clId="{BF896CEC-1B2D-4ED1-A626-0BABEFAA3242}" dt="2024-04-24T08:55:40.330" v="940" actId="21"/>
          <ac:picMkLst>
            <pc:docMk/>
            <pc:sldMk cId="3431750618" sldId="258"/>
            <ac:picMk id="8" creationId="{08D0C199-551E-417A-A3B2-E988C7BC28E7}"/>
          </ac:picMkLst>
        </pc:picChg>
      </pc:sldChg>
      <pc:sldChg chg="addSp delSp modSp new mod ord">
        <pc:chgData name="Conese  Andrea" userId="a0d85db6-9ead-4a96-b900-2c948ab101d2" providerId="ADAL" clId="{BF896CEC-1B2D-4ED1-A626-0BABEFAA3242}" dt="2024-04-24T08:20:56.469" v="894"/>
        <pc:sldMkLst>
          <pc:docMk/>
          <pc:sldMk cId="624313978" sldId="259"/>
        </pc:sldMkLst>
        <pc:spChg chg="del">
          <ac:chgData name="Conese  Andrea" userId="a0d85db6-9ead-4a96-b900-2c948ab101d2" providerId="ADAL" clId="{BF896CEC-1B2D-4ED1-A626-0BABEFAA3242}" dt="2024-04-24T07:32:40.164" v="25" actId="478"/>
          <ac:spMkLst>
            <pc:docMk/>
            <pc:sldMk cId="624313978" sldId="259"/>
            <ac:spMk id="2" creationId="{A145B58B-A341-671A-1DD5-CE3DBAA80901}"/>
          </ac:spMkLst>
        </pc:spChg>
        <pc:spChg chg="del">
          <ac:chgData name="Conese  Andrea" userId="a0d85db6-9ead-4a96-b900-2c948ab101d2" providerId="ADAL" clId="{BF896CEC-1B2D-4ED1-A626-0BABEFAA3242}" dt="2024-04-24T07:32:44.224" v="26" actId="478"/>
          <ac:spMkLst>
            <pc:docMk/>
            <pc:sldMk cId="624313978" sldId="259"/>
            <ac:spMk id="3" creationId="{99AD9184-D547-14A6-11C3-593CC24532FA}"/>
          </ac:spMkLst>
        </pc:spChg>
        <pc:spChg chg="add mod">
          <ac:chgData name="Conese  Andrea" userId="a0d85db6-9ead-4a96-b900-2c948ab101d2" providerId="ADAL" clId="{BF896CEC-1B2D-4ED1-A626-0BABEFAA3242}" dt="2024-04-24T08:09:43.813" v="812" actId="14100"/>
          <ac:spMkLst>
            <pc:docMk/>
            <pc:sldMk cId="624313978" sldId="259"/>
            <ac:spMk id="6" creationId="{F4EB1A9A-DCF8-85B0-256E-6B9D04BA14AD}"/>
          </ac:spMkLst>
        </pc:spChg>
        <pc:spChg chg="add mod">
          <ac:chgData name="Conese  Andrea" userId="a0d85db6-9ead-4a96-b900-2c948ab101d2" providerId="ADAL" clId="{BF896CEC-1B2D-4ED1-A626-0BABEFAA3242}" dt="2024-04-24T08:14:43.744" v="891" actId="1076"/>
          <ac:spMkLst>
            <pc:docMk/>
            <pc:sldMk cId="624313978" sldId="259"/>
            <ac:spMk id="7" creationId="{783A6915-9113-5F72-61E6-71324D81B7AF}"/>
          </ac:spMkLst>
        </pc:spChg>
        <pc:graphicFrameChg chg="add mod modGraphic">
          <ac:chgData name="Conese  Andrea" userId="a0d85db6-9ead-4a96-b900-2c948ab101d2" providerId="ADAL" clId="{BF896CEC-1B2D-4ED1-A626-0BABEFAA3242}" dt="2024-04-24T08:13:41.623" v="863" actId="1076"/>
          <ac:graphicFrameMkLst>
            <pc:docMk/>
            <pc:sldMk cId="624313978" sldId="259"/>
            <ac:graphicFrameMk id="5" creationId="{2D13D556-3475-D1DB-0B14-3F7F760B2A58}"/>
          </ac:graphicFrameMkLst>
        </pc:graphicFrameChg>
      </pc:sldChg>
      <pc:sldChg chg="addSp delSp modSp new mod">
        <pc:chgData name="Conese  Andrea" userId="a0d85db6-9ead-4a96-b900-2c948ab101d2" providerId="ADAL" clId="{BF896CEC-1B2D-4ED1-A626-0BABEFAA3242}" dt="2024-04-24T09:16:07.252" v="1331" actId="1076"/>
        <pc:sldMkLst>
          <pc:docMk/>
          <pc:sldMk cId="2844826229" sldId="260"/>
        </pc:sldMkLst>
        <pc:spChg chg="del">
          <ac:chgData name="Conese  Andrea" userId="a0d85db6-9ead-4a96-b900-2c948ab101d2" providerId="ADAL" clId="{BF896CEC-1B2D-4ED1-A626-0BABEFAA3242}" dt="2024-04-24T08:29:11.686" v="898" actId="478"/>
          <ac:spMkLst>
            <pc:docMk/>
            <pc:sldMk cId="2844826229" sldId="260"/>
            <ac:spMk id="2" creationId="{77C2DC07-8699-50F1-79C9-192828D2F9CA}"/>
          </ac:spMkLst>
        </pc:spChg>
        <pc:spChg chg="del">
          <ac:chgData name="Conese  Andrea" userId="a0d85db6-9ead-4a96-b900-2c948ab101d2" providerId="ADAL" clId="{BF896CEC-1B2D-4ED1-A626-0BABEFAA3242}" dt="2024-04-24T08:29:13.496" v="899" actId="478"/>
          <ac:spMkLst>
            <pc:docMk/>
            <pc:sldMk cId="2844826229" sldId="260"/>
            <ac:spMk id="3" creationId="{9AA8F6E3-6972-4468-709C-8D6D163CFA46}"/>
          </ac:spMkLst>
        </pc:spChg>
        <pc:spChg chg="add mod">
          <ac:chgData name="Conese  Andrea" userId="a0d85db6-9ead-4a96-b900-2c948ab101d2" providerId="ADAL" clId="{BF896CEC-1B2D-4ED1-A626-0BABEFAA3242}" dt="2024-04-24T09:15:58.960" v="1329" actId="1076"/>
          <ac:spMkLst>
            <pc:docMk/>
            <pc:sldMk cId="2844826229" sldId="260"/>
            <ac:spMk id="6" creationId="{877E2E97-4CE4-797D-9209-1D667EDB7077}"/>
          </ac:spMkLst>
        </pc:spChg>
        <pc:spChg chg="add mod">
          <ac:chgData name="Conese  Andrea" userId="a0d85db6-9ead-4a96-b900-2c948ab101d2" providerId="ADAL" clId="{BF896CEC-1B2D-4ED1-A626-0BABEFAA3242}" dt="2024-04-24T09:15:22.737" v="1309" actId="1076"/>
          <ac:spMkLst>
            <pc:docMk/>
            <pc:sldMk cId="2844826229" sldId="260"/>
            <ac:spMk id="9" creationId="{088A7CD9-4E97-6784-B804-B9D527FE9E64}"/>
          </ac:spMkLst>
        </pc:spChg>
        <pc:spChg chg="add del mod">
          <ac:chgData name="Conese  Andrea" userId="a0d85db6-9ead-4a96-b900-2c948ab101d2" providerId="ADAL" clId="{BF896CEC-1B2D-4ED1-A626-0BABEFAA3242}" dt="2024-04-24T09:10:52.412" v="1269" actId="478"/>
          <ac:spMkLst>
            <pc:docMk/>
            <pc:sldMk cId="2844826229" sldId="260"/>
            <ac:spMk id="12" creationId="{F8C6C3F4-F543-3023-6F7E-87ECEAB18203}"/>
          </ac:spMkLst>
        </pc:spChg>
        <pc:spChg chg="add mod">
          <ac:chgData name="Conese  Andrea" userId="a0d85db6-9ead-4a96-b900-2c948ab101d2" providerId="ADAL" clId="{BF896CEC-1B2D-4ED1-A626-0BABEFAA3242}" dt="2024-04-24T09:15:16.639" v="1308" actId="1076"/>
          <ac:spMkLst>
            <pc:docMk/>
            <pc:sldMk cId="2844826229" sldId="260"/>
            <ac:spMk id="14" creationId="{3638810F-10B0-ED2A-8300-89A81B0ABD3F}"/>
          </ac:spMkLst>
        </pc:spChg>
        <pc:picChg chg="add del mod">
          <ac:chgData name="Conese  Andrea" userId="a0d85db6-9ead-4a96-b900-2c948ab101d2" providerId="ADAL" clId="{BF896CEC-1B2D-4ED1-A626-0BABEFAA3242}" dt="2024-04-24T09:03:35.307" v="1213" actId="478"/>
          <ac:picMkLst>
            <pc:docMk/>
            <pc:sldMk cId="2844826229" sldId="260"/>
            <ac:picMk id="8" creationId="{4B3F01D3-8F81-A43D-3117-0F70EEC9F649}"/>
          </ac:picMkLst>
        </pc:picChg>
        <pc:picChg chg="add mod">
          <ac:chgData name="Conese  Andrea" userId="a0d85db6-9ead-4a96-b900-2c948ab101d2" providerId="ADAL" clId="{BF896CEC-1B2D-4ED1-A626-0BABEFAA3242}" dt="2024-04-24T09:16:07.252" v="1331" actId="1076"/>
          <ac:picMkLst>
            <pc:docMk/>
            <pc:sldMk cId="2844826229" sldId="260"/>
            <ac:picMk id="11" creationId="{ABE2CC81-2476-D989-D315-EC2CB363AFF9}"/>
          </ac:picMkLst>
        </pc:picChg>
      </pc:sldChg>
      <pc:sldChg chg="del">
        <pc:chgData name="Conese  Andrea" userId="a0d85db6-9ead-4a96-b900-2c948ab101d2" providerId="ADAL" clId="{BF896CEC-1B2D-4ED1-A626-0BABEFAA3242}" dt="2024-04-24T07:32:20.693" v="15" actId="47"/>
        <pc:sldMkLst>
          <pc:docMk/>
          <pc:sldMk cId="154697141" sldId="261"/>
        </pc:sldMkLst>
        <pc:spChg chg="del">
          <ac:chgData name="Conese  Andrea" userId="a0d85db6-9ead-4a96-b900-2c948ab101d2" providerId="ADAL" clId="{BF896CEC-1B2D-4ED1-A626-0BABEFAA3242}" dt="2024-04-24T08:55:26.520" v="935" actId="478"/>
          <ac:spMkLst>
            <pc:docMk/>
            <pc:sldMk cId="154697141" sldId="261"/>
            <ac:spMk id="2" creationId="{BFDC5E21-946D-37E2-8D8F-600C107D5366}"/>
          </ac:spMkLst>
        </pc:spChg>
        <pc:spChg chg="del">
          <ac:chgData name="Conese  Andrea" userId="a0d85db6-9ead-4a96-b900-2c948ab101d2" providerId="ADAL" clId="{BF896CEC-1B2D-4ED1-A626-0BABEFAA3242}" dt="2024-04-24T08:55:25.118" v="934" actId="478"/>
          <ac:spMkLst>
            <pc:docMk/>
            <pc:sldMk cId="154697141" sldId="261"/>
            <ac:spMk id="3" creationId="{2A6657C8-3D4C-B24B-2986-3B98E316D759}"/>
          </ac:spMkLst>
        </pc:spChg>
        <pc:spChg chg="add mod">
          <ac:chgData name="Conese  Andrea" userId="a0d85db6-9ead-4a96-b900-2c948ab101d2" providerId="ADAL" clId="{BF896CEC-1B2D-4ED1-A626-0BABEFAA3242}" dt="2024-04-24T08:57:58.578" v="1027" actId="113"/>
          <ac:spMkLst>
            <pc:docMk/>
            <pc:sldMk cId="154697141" sldId="261"/>
            <ac:spMk id="5" creationId="{317453D8-8344-7090-A3CB-97F311E9E5D4}"/>
          </ac:spMkLst>
        </pc:spChg>
        <pc:picChg chg="add mod">
          <ac:chgData name="Conese  Andrea" userId="a0d85db6-9ead-4a96-b900-2c948ab101d2" providerId="ADAL" clId="{BF896CEC-1B2D-4ED1-A626-0BABEFAA3242}" dt="2024-04-24T08:57:24.643" v="1006" actId="1076"/>
          <ac:picMkLst>
            <pc:docMk/>
            <pc:sldMk cId="154697141" sldId="261"/>
            <ac:picMk id="7" creationId="{E3A84FE9-0089-1AEE-0C1E-0A000E12A482}"/>
          </ac:picMkLst>
        </pc:picChg>
      </pc:sldChg>
      <pc:sldChg chg="addSp delSp modSp new mod modAnim">
        <pc:chgData name="Conese  Andrea" userId="a0d85db6-9ead-4a96-b900-2c948ab101d2" providerId="ADAL" clId="{BF896CEC-1B2D-4ED1-A626-0BABEFAA3242}" dt="2024-04-24T08:58:20.150" v="1050" actId="113"/>
        <pc:sldMkLst>
          <pc:docMk/>
          <pc:sldMk cId="4033461243" sldId="262"/>
        </pc:sldMkLst>
        <pc:spChg chg="del">
          <ac:chgData name="Conese  Andrea" userId="a0d85db6-9ead-4a96-b900-2c948ab101d2" providerId="ADAL" clId="{BF896CEC-1B2D-4ED1-A626-0BABEFAA3242}" dt="2024-04-24T08:55:46.291" v="943" actId="478"/>
          <ac:spMkLst>
            <pc:docMk/>
            <pc:sldMk cId="4033461243" sldId="262"/>
            <ac:spMk id="2" creationId="{ED97DC22-0D27-F714-8CF5-B13B0F47FC50}"/>
          </ac:spMkLst>
        </pc:spChg>
        <pc:spChg chg="del">
          <ac:chgData name="Conese  Andrea" userId="a0d85db6-9ead-4a96-b900-2c948ab101d2" providerId="ADAL" clId="{BF896CEC-1B2D-4ED1-A626-0BABEFAA3242}" dt="2024-04-24T08:55:44.586" v="942" actId="478"/>
          <ac:spMkLst>
            <pc:docMk/>
            <pc:sldMk cId="4033461243" sldId="262"/>
            <ac:spMk id="3" creationId="{5ACD4F90-F50F-660D-51DF-45F4243E4CCE}"/>
          </ac:spMkLst>
        </pc:spChg>
        <pc:spChg chg="add mod">
          <ac:chgData name="Conese  Andrea" userId="a0d85db6-9ead-4a96-b900-2c948ab101d2" providerId="ADAL" clId="{BF896CEC-1B2D-4ED1-A626-0BABEFAA3242}" dt="2024-04-24T08:58:20.150" v="1050" actId="113"/>
          <ac:spMkLst>
            <pc:docMk/>
            <pc:sldMk cId="4033461243" sldId="262"/>
            <ac:spMk id="5" creationId="{0603E932-CEA5-C02D-4AFC-180E7646F010}"/>
          </ac:spMkLst>
        </pc:spChg>
        <pc:picChg chg="add mod">
          <ac:chgData name="Conese  Andrea" userId="a0d85db6-9ead-4a96-b900-2c948ab101d2" providerId="ADAL" clId="{BF896CEC-1B2D-4ED1-A626-0BABEFAA3242}" dt="2024-04-24T08:57:18.975" v="1005" actId="1076"/>
          <ac:picMkLst>
            <pc:docMk/>
            <pc:sldMk cId="4033461243" sldId="262"/>
            <ac:picMk id="8" creationId="{08D0C199-551E-417A-A3B2-E988C7BC28E7}"/>
          </ac:picMkLst>
        </pc:picChg>
      </pc:sldChg>
      <pc:sldChg chg="modSp del mod">
        <pc:chgData name="Conese  Andrea" userId="a0d85db6-9ead-4a96-b900-2c948ab101d2" providerId="ADAL" clId="{BF896CEC-1B2D-4ED1-A626-0BABEFAA3242}" dt="2024-04-24T09:18:05.570" v="1336" actId="14100"/>
        <pc:sldMkLst>
          <pc:docMk/>
          <pc:sldMk cId="0" sldId="271"/>
        </pc:sldMkLst>
        <pc:graphicFrameChg chg="modGraphic">
          <ac:chgData name="Conese  Andrea" userId="a0d85db6-9ead-4a96-b900-2c948ab101d2" providerId="ADAL" clId="{BF896CEC-1B2D-4ED1-A626-0BABEFAA3242}" dt="2024-04-24T09:18:05.570" v="1336" actId="14100"/>
          <ac:graphicFrameMkLst>
            <pc:docMk/>
            <pc:sldMk cId="0" sldId="271"/>
            <ac:graphicFrameMk id="2" creationId="{A362509C-7F7B-B716-5FB4-8ECFFB0AC7AF}"/>
          </ac:graphicFrameMkLst>
        </pc:graphicFrameChg>
      </pc:sldChg>
      <pc:sldChg chg="del">
        <pc:chgData name="Conese  Andrea" userId="a0d85db6-9ead-4a96-b900-2c948ab101d2" providerId="ADAL" clId="{BF896CEC-1B2D-4ED1-A626-0BABEFAA3242}" dt="2024-04-24T07:32:22.531" v="18" actId="47"/>
        <pc:sldMkLst>
          <pc:docMk/>
          <pc:sldMk cId="3621998402" sldId="298"/>
        </pc:sldMkLst>
      </pc:sldChg>
      <pc:sldChg chg="del">
        <pc:chgData name="Conese  Andrea" userId="a0d85db6-9ead-4a96-b900-2c948ab101d2" providerId="ADAL" clId="{BF896CEC-1B2D-4ED1-A626-0BABEFAA3242}" dt="2024-04-24T07:32:21.321" v="16" actId="47"/>
        <pc:sldMkLst>
          <pc:docMk/>
          <pc:sldMk cId="3518512189" sldId="306"/>
        </pc:sldMkLst>
      </pc:sldChg>
      <pc:sldChg chg="del">
        <pc:chgData name="Conese  Andrea" userId="a0d85db6-9ead-4a96-b900-2c948ab101d2" providerId="ADAL" clId="{BF896CEC-1B2D-4ED1-A626-0BABEFAA3242}" dt="2024-04-24T07:32:20.120" v="14" actId="47"/>
        <pc:sldMkLst>
          <pc:docMk/>
          <pc:sldMk cId="0" sldId="310"/>
        </pc:sldMkLst>
      </pc:sldChg>
      <pc:sldChg chg="del">
        <pc:chgData name="Conese  Andrea" userId="a0d85db6-9ead-4a96-b900-2c948ab101d2" providerId="ADAL" clId="{BF896CEC-1B2D-4ED1-A626-0BABEFAA3242}" dt="2024-04-24T07:32:21.904" v="17" actId="47"/>
        <pc:sldMkLst>
          <pc:docMk/>
          <pc:sldMk cId="2730413302" sldId="311"/>
        </pc:sldMkLst>
      </pc:sldChg>
      <pc:sldMasterChg chg="delSldLayout">
        <pc:chgData name="Conese  Andrea" userId="a0d85db6-9ead-4a96-b900-2c948ab101d2" providerId="ADAL" clId="{BF896CEC-1B2D-4ED1-A626-0BABEFAA3242}" dt="2024-04-24T07:32:23.114" v="19" actId="47"/>
        <pc:sldMasterMkLst>
          <pc:docMk/>
          <pc:sldMasterMk cId="86806418" sldId="2147483798"/>
        </pc:sldMasterMkLst>
        <pc:sldLayoutChg chg="del">
          <pc:chgData name="Conese  Andrea" userId="a0d85db6-9ead-4a96-b900-2c948ab101d2" providerId="ADAL" clId="{BF896CEC-1B2D-4ED1-A626-0BABEFAA3242}" dt="2024-04-24T07:32:20.120" v="14" actId="47"/>
          <pc:sldLayoutMkLst>
            <pc:docMk/>
            <pc:sldMasterMk cId="86806418" sldId="2147483798"/>
            <pc:sldLayoutMk cId="1475829068" sldId="2147483815"/>
          </pc:sldLayoutMkLst>
        </pc:sldLayoutChg>
        <pc:sldLayoutChg chg="del">
          <pc:chgData name="Conese  Andrea" userId="a0d85db6-9ead-4a96-b900-2c948ab101d2" providerId="ADAL" clId="{BF896CEC-1B2D-4ED1-A626-0BABEFAA3242}" dt="2024-04-24T07:32:20.693" v="15" actId="47"/>
          <pc:sldLayoutMkLst>
            <pc:docMk/>
            <pc:sldMasterMk cId="86806418" sldId="2147483798"/>
            <pc:sldLayoutMk cId="360758024" sldId="2147483816"/>
          </pc:sldLayoutMkLst>
        </pc:sldLayoutChg>
        <pc:sldLayoutChg chg="del">
          <pc:chgData name="Conese  Andrea" userId="a0d85db6-9ead-4a96-b900-2c948ab101d2" providerId="ADAL" clId="{BF896CEC-1B2D-4ED1-A626-0BABEFAA3242}" dt="2024-04-24T07:32:21.321" v="16" actId="47"/>
          <pc:sldLayoutMkLst>
            <pc:docMk/>
            <pc:sldMasterMk cId="86806418" sldId="2147483798"/>
            <pc:sldLayoutMk cId="1044959081" sldId="2147483817"/>
          </pc:sldLayoutMkLst>
        </pc:sldLayoutChg>
        <pc:sldLayoutChg chg="del">
          <pc:chgData name="Conese  Andrea" userId="a0d85db6-9ead-4a96-b900-2c948ab101d2" providerId="ADAL" clId="{BF896CEC-1B2D-4ED1-A626-0BABEFAA3242}" dt="2024-04-24T07:32:21.904" v="17" actId="47"/>
          <pc:sldLayoutMkLst>
            <pc:docMk/>
            <pc:sldMasterMk cId="86806418" sldId="2147483798"/>
            <pc:sldLayoutMk cId="4269397857" sldId="2147483818"/>
          </pc:sldLayoutMkLst>
        </pc:sldLayoutChg>
        <pc:sldLayoutChg chg="del">
          <pc:chgData name="Conese  Andrea" userId="a0d85db6-9ead-4a96-b900-2c948ab101d2" providerId="ADAL" clId="{BF896CEC-1B2D-4ED1-A626-0BABEFAA3242}" dt="2024-04-24T07:32:22.531" v="18" actId="47"/>
          <pc:sldLayoutMkLst>
            <pc:docMk/>
            <pc:sldMasterMk cId="86806418" sldId="2147483798"/>
            <pc:sldLayoutMk cId="1776224081" sldId="2147483819"/>
          </pc:sldLayoutMkLst>
        </pc:sldLayoutChg>
        <pc:sldLayoutChg chg="del">
          <pc:chgData name="Conese  Andrea" userId="a0d85db6-9ead-4a96-b900-2c948ab101d2" providerId="ADAL" clId="{BF896CEC-1B2D-4ED1-A626-0BABEFAA3242}" dt="2024-04-24T07:32:23.114" v="19" actId="47"/>
          <pc:sldLayoutMkLst>
            <pc:docMk/>
            <pc:sldMasterMk cId="86806418" sldId="2147483798"/>
            <pc:sldLayoutMk cId="2280097722" sldId="2147483820"/>
          </pc:sldLayoutMkLst>
        </pc:sldLayoutChg>
      </pc:sldMasterChg>
    </pc:docChg>
  </pc:docChgLst>
  <pc:docChgLst>
    <pc:chgData name="Conese  Andrea" userId="a0d85db6-9ead-4a96-b900-2c948ab101d2" providerId="ADAL" clId="{81E04207-9DDD-41DE-8F14-9CA2CC72F358}"/>
    <pc:docChg chg="undo custSel addSld modSld sldOrd">
      <pc:chgData name="Conese  Andrea" userId="a0d85db6-9ead-4a96-b900-2c948ab101d2" providerId="ADAL" clId="{81E04207-9DDD-41DE-8F14-9CA2CC72F358}" dt="2024-05-09T17:51:06.838" v="895" actId="20577"/>
      <pc:docMkLst>
        <pc:docMk/>
      </pc:docMkLst>
      <pc:sldChg chg="modSp mod">
        <pc:chgData name="Conese  Andrea" userId="a0d85db6-9ead-4a96-b900-2c948ab101d2" providerId="ADAL" clId="{81E04207-9DDD-41DE-8F14-9CA2CC72F358}" dt="2024-05-09T17:21:34.267" v="41" actId="20577"/>
        <pc:sldMkLst>
          <pc:docMk/>
          <pc:sldMk cId="2844826229" sldId="260"/>
        </pc:sldMkLst>
        <pc:spChg chg="mod">
          <ac:chgData name="Conese  Andrea" userId="a0d85db6-9ead-4a96-b900-2c948ab101d2" providerId="ADAL" clId="{81E04207-9DDD-41DE-8F14-9CA2CC72F358}" dt="2024-05-09T17:21:34.267" v="41" actId="20577"/>
          <ac:spMkLst>
            <pc:docMk/>
            <pc:sldMk cId="2844826229" sldId="260"/>
            <ac:spMk id="9" creationId="{088A7CD9-4E97-6784-B804-B9D527FE9E64}"/>
          </ac:spMkLst>
        </pc:spChg>
      </pc:sldChg>
      <pc:sldChg chg="addSp delSp modSp mod modAnim modCm">
        <pc:chgData name="Conese  Andrea" userId="a0d85db6-9ead-4a96-b900-2c948ab101d2" providerId="ADAL" clId="{81E04207-9DDD-41DE-8F14-9CA2CC72F358}" dt="2024-05-09T17:23:30.638" v="69" actId="1076"/>
        <pc:sldMkLst>
          <pc:docMk/>
          <pc:sldMk cId="2539680053" sldId="273"/>
        </pc:sldMkLst>
        <pc:picChg chg="add mod">
          <ac:chgData name="Conese  Andrea" userId="a0d85db6-9ead-4a96-b900-2c948ab101d2" providerId="ADAL" clId="{81E04207-9DDD-41DE-8F14-9CA2CC72F358}" dt="2024-05-09T17:23:30.638" v="69" actId="1076"/>
          <ac:picMkLst>
            <pc:docMk/>
            <pc:sldMk cId="2539680053" sldId="273"/>
            <ac:picMk id="2" creationId="{ADAA4602-DD60-14E6-B8CC-6F0DE8A7CFFE}"/>
          </ac:picMkLst>
        </pc:picChg>
        <pc:picChg chg="del">
          <ac:chgData name="Conese  Andrea" userId="a0d85db6-9ead-4a96-b900-2c948ab101d2" providerId="ADAL" clId="{81E04207-9DDD-41DE-8F14-9CA2CC72F358}" dt="2024-05-09T17:23:19.863" v="65" actId="478"/>
          <ac:picMkLst>
            <pc:docMk/>
            <pc:sldMk cId="2539680053" sldId="273"/>
            <ac:picMk id="7" creationId="{A0F2CE94-50D5-0A4F-5175-6316628E208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Conese  Andrea" userId="a0d85db6-9ead-4a96-b900-2c948ab101d2" providerId="ADAL" clId="{81E04207-9DDD-41DE-8F14-9CA2CC72F358}" dt="2024-05-09T17:22:45.776" v="64"/>
              <pc2:cmMkLst xmlns:pc2="http://schemas.microsoft.com/office/powerpoint/2019/9/main/command">
                <pc:docMk/>
                <pc:sldMk cId="2539680053" sldId="273"/>
                <pc2:cmMk id="{8D11E3B4-6A56-42DD-98E9-BC3C9F5851DC}"/>
              </pc2:cmMkLst>
            </pc226:cmChg>
          </p:ext>
        </pc:extLst>
      </pc:sldChg>
      <pc:sldChg chg="modSp mod">
        <pc:chgData name="Conese  Andrea" userId="a0d85db6-9ead-4a96-b900-2c948ab101d2" providerId="ADAL" clId="{81E04207-9DDD-41DE-8F14-9CA2CC72F358}" dt="2024-05-09T17:21:43.273" v="63" actId="20577"/>
        <pc:sldMkLst>
          <pc:docMk/>
          <pc:sldMk cId="3306811211" sldId="274"/>
        </pc:sldMkLst>
        <pc:spChg chg="mod">
          <ac:chgData name="Conese  Andrea" userId="a0d85db6-9ead-4a96-b900-2c948ab101d2" providerId="ADAL" clId="{81E04207-9DDD-41DE-8F14-9CA2CC72F358}" dt="2024-05-09T17:21:43.273" v="63" actId="20577"/>
          <ac:spMkLst>
            <pc:docMk/>
            <pc:sldMk cId="3306811211" sldId="274"/>
            <ac:spMk id="9" creationId="{088A7CD9-4E97-6784-B804-B9D527FE9E64}"/>
          </ac:spMkLst>
        </pc:spChg>
      </pc:sldChg>
      <pc:sldChg chg="addSp delSp modSp new mod ord">
        <pc:chgData name="Conese  Andrea" userId="a0d85db6-9ead-4a96-b900-2c948ab101d2" providerId="ADAL" clId="{81E04207-9DDD-41DE-8F14-9CA2CC72F358}" dt="2024-05-09T17:51:06.838" v="895" actId="20577"/>
        <pc:sldMkLst>
          <pc:docMk/>
          <pc:sldMk cId="1293894514" sldId="275"/>
        </pc:sldMkLst>
        <pc:spChg chg="del">
          <ac:chgData name="Conese  Andrea" userId="a0d85db6-9ead-4a96-b900-2c948ab101d2" providerId="ADAL" clId="{81E04207-9DDD-41DE-8F14-9CA2CC72F358}" dt="2024-05-09T17:23:59.376" v="71" actId="478"/>
          <ac:spMkLst>
            <pc:docMk/>
            <pc:sldMk cId="1293894514" sldId="275"/>
            <ac:spMk id="2" creationId="{C321A975-CA76-C96B-04D4-31E0B7596961}"/>
          </ac:spMkLst>
        </pc:spChg>
        <pc:spChg chg="del">
          <ac:chgData name="Conese  Andrea" userId="a0d85db6-9ead-4a96-b900-2c948ab101d2" providerId="ADAL" clId="{81E04207-9DDD-41DE-8F14-9CA2CC72F358}" dt="2024-05-09T17:24:02.206" v="72" actId="478"/>
          <ac:spMkLst>
            <pc:docMk/>
            <pc:sldMk cId="1293894514" sldId="275"/>
            <ac:spMk id="3" creationId="{A55D302D-4B97-323D-0235-EF84CE709C05}"/>
          </ac:spMkLst>
        </pc:spChg>
        <pc:spChg chg="add mod">
          <ac:chgData name="Conese  Andrea" userId="a0d85db6-9ead-4a96-b900-2c948ab101d2" providerId="ADAL" clId="{81E04207-9DDD-41DE-8F14-9CA2CC72F358}" dt="2024-05-09T17:41:37.965" v="719" actId="1076"/>
          <ac:spMkLst>
            <pc:docMk/>
            <pc:sldMk cId="1293894514" sldId="275"/>
            <ac:spMk id="5" creationId="{9DB80845-CE76-61B4-48AF-905A0EF9B01D}"/>
          </ac:spMkLst>
        </pc:spChg>
        <pc:spChg chg="add del mod">
          <ac:chgData name="Conese  Andrea" userId="a0d85db6-9ead-4a96-b900-2c948ab101d2" providerId="ADAL" clId="{81E04207-9DDD-41DE-8F14-9CA2CC72F358}" dt="2024-05-09T17:28:37.258" v="143" actId="478"/>
          <ac:spMkLst>
            <pc:docMk/>
            <pc:sldMk cId="1293894514" sldId="275"/>
            <ac:spMk id="6" creationId="{7F7C2788-C140-5B32-4D42-0B1B8BEB4A93}"/>
          </ac:spMkLst>
        </pc:spChg>
        <pc:spChg chg="add mod">
          <ac:chgData name="Conese  Andrea" userId="a0d85db6-9ead-4a96-b900-2c948ab101d2" providerId="ADAL" clId="{81E04207-9DDD-41DE-8F14-9CA2CC72F358}" dt="2024-05-09T17:47:55.414" v="724" actId="1076"/>
          <ac:spMkLst>
            <pc:docMk/>
            <pc:sldMk cId="1293894514" sldId="275"/>
            <ac:spMk id="9" creationId="{8DBDBF1B-900F-22A2-7F27-A1C198C0CAD7}"/>
          </ac:spMkLst>
        </pc:spChg>
        <pc:spChg chg="add mod">
          <ac:chgData name="Conese  Andrea" userId="a0d85db6-9ead-4a96-b900-2c948ab101d2" providerId="ADAL" clId="{81E04207-9DDD-41DE-8F14-9CA2CC72F358}" dt="2024-05-09T17:37:35.219" v="513" actId="207"/>
          <ac:spMkLst>
            <pc:docMk/>
            <pc:sldMk cId="1293894514" sldId="275"/>
            <ac:spMk id="10" creationId="{8AC6FD13-B5A6-F9AD-013D-079117A51300}"/>
          </ac:spMkLst>
        </pc:spChg>
        <pc:graphicFrameChg chg="add mod modGraphic">
          <ac:chgData name="Conese  Andrea" userId="a0d85db6-9ead-4a96-b900-2c948ab101d2" providerId="ADAL" clId="{81E04207-9DDD-41DE-8F14-9CA2CC72F358}" dt="2024-05-09T17:50:49.861" v="864" actId="20577"/>
          <ac:graphicFrameMkLst>
            <pc:docMk/>
            <pc:sldMk cId="1293894514" sldId="275"/>
            <ac:graphicFrameMk id="7" creationId="{97FBA75D-0A51-DB34-D12E-8CF04BA50DF3}"/>
          </ac:graphicFrameMkLst>
        </pc:graphicFrameChg>
        <pc:graphicFrameChg chg="add mod modGraphic">
          <ac:chgData name="Conese  Andrea" userId="a0d85db6-9ead-4a96-b900-2c948ab101d2" providerId="ADAL" clId="{81E04207-9DDD-41DE-8F14-9CA2CC72F358}" dt="2024-05-09T17:51:06.838" v="895" actId="20577"/>
          <ac:graphicFrameMkLst>
            <pc:docMk/>
            <pc:sldMk cId="1293894514" sldId="275"/>
            <ac:graphicFrameMk id="8" creationId="{92AB0208-9C9F-098A-01FE-5B8BF049F735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2CAD8BB-3EF1-4051-9D8E-93F96E7D0289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0</a:t>
          </a:r>
        </a:p>
      </dgm:t>
    </dgm:pt>
    <dgm:pt modelId="{18505F02-93E4-46A9-9855-3F0D6F79F293}" type="parTrans" cxnId="{DDC4460A-54B9-4989-A9EB-7A26291A1B1A}">
      <dgm:prSet/>
      <dgm:spPr/>
      <dgm:t>
        <a:bodyPr/>
        <a:lstStyle/>
        <a:p>
          <a:endParaRPr lang="it-IT"/>
        </a:p>
      </dgm:t>
    </dgm:pt>
    <dgm:pt modelId="{58823ABB-7167-4B7E-84C8-34250214F7F4}" type="sibTrans" cxnId="{DDC4460A-54B9-4989-A9EB-7A26291A1B1A}">
      <dgm:prSet/>
      <dgm:spPr/>
      <dgm:t>
        <a:bodyPr/>
        <a:lstStyle/>
        <a:p>
          <a:endParaRPr lang="it-IT"/>
        </a:p>
      </dgm:t>
    </dgm:pt>
    <dgm:pt modelId="{A746534B-51A7-4E54-960B-38B719D1BFEB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Identifying requirements and tools setup</a:t>
          </a:r>
          <a:endParaRPr lang="it-IT" dirty="0">
            <a:solidFill>
              <a:schemeClr val="bg2">
                <a:lumMod val="25000"/>
              </a:schemeClr>
            </a:solidFill>
          </a:endParaRPr>
        </a:p>
      </dgm:t>
    </dgm:pt>
    <dgm:pt modelId="{10C2D207-0A24-40E4-97BF-8181FC779435}" type="parTrans" cxnId="{DBB177BC-660A-4F35-A872-91BB29D091E7}">
      <dgm:prSet/>
      <dgm:spPr/>
      <dgm:t>
        <a:bodyPr/>
        <a:lstStyle/>
        <a:p>
          <a:endParaRPr lang="it-IT"/>
        </a:p>
      </dgm:t>
    </dgm:pt>
    <dgm:pt modelId="{17DE2398-8A94-4124-9C8B-9BAD28ACAEB4}" type="sibTrans" cxnId="{DBB177BC-660A-4F35-A872-91BB29D091E7}">
      <dgm:prSet/>
      <dgm:spPr/>
      <dgm:t>
        <a:bodyPr/>
        <a:lstStyle/>
        <a:p>
          <a:endParaRPr lang="it-IT"/>
        </a:p>
      </dgm:t>
    </dgm:pt>
    <dgm:pt modelId="{1F1905BB-A042-4E80-A9A8-6E624E4E6AB6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Urban scenario modeling</a:t>
          </a:r>
        </a:p>
      </dgm:t>
    </dgm:pt>
    <dgm:pt modelId="{C14FFD11-B2EF-420B-B440-12E9D04D8C18}" type="parTrans" cxnId="{7888353F-D13F-43AD-9B65-8DB05E6CF8BA}">
      <dgm:prSet/>
      <dgm:spPr/>
      <dgm:t>
        <a:bodyPr/>
        <a:lstStyle/>
        <a:p>
          <a:endParaRPr lang="it-IT"/>
        </a:p>
      </dgm:t>
    </dgm:pt>
    <dgm:pt modelId="{8DF68297-55A6-43DD-A3A2-A2C2AFD56206}" type="sibTrans" cxnId="{7888353F-D13F-43AD-9B65-8DB05E6CF8BA}">
      <dgm:prSet/>
      <dgm:spPr/>
      <dgm:t>
        <a:bodyPr/>
        <a:lstStyle/>
        <a:p>
          <a:endParaRPr lang="it-IT"/>
        </a:p>
      </dgm:t>
    </dgm:pt>
    <dgm:pt modelId="{7DDB2FDD-B49F-49A2-A2A1-316825F45D01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CV model integration</a:t>
          </a:r>
        </a:p>
      </dgm:t>
    </dgm:pt>
    <dgm:pt modelId="{CD4E8B8D-B9EB-4C58-8EDD-4F9A4BC4E150}" type="parTrans" cxnId="{E71F4170-0446-4F1B-8F38-7A609D84D16C}">
      <dgm:prSet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endParaRPr lang="it-IT"/>
        </a:p>
      </dgm:t>
    </dgm:pt>
    <dgm:pt modelId="{C67FCBC6-E216-4AC6-9B07-01E365184957}" type="sibTrans" cxnId="{E71F4170-0446-4F1B-8F38-7A609D84D16C}">
      <dgm:prSet/>
      <dgm:spPr/>
      <dgm:t>
        <a:bodyPr/>
        <a:lstStyle/>
        <a:p>
          <a:endParaRPr lang="it-IT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C88020-1CBE-4AF4-AB92-B13AF051C6E0}" type="pres">
      <dgm:prSet presAssocID="{72CAD8BB-3EF1-4051-9D8E-93F96E7D0289}" presName="root" presStyleCnt="0"/>
      <dgm:spPr/>
    </dgm:pt>
    <dgm:pt modelId="{3841BE6A-7C56-483C-BBAA-7162D63ED5A5}" type="pres">
      <dgm:prSet presAssocID="{72CAD8BB-3EF1-4051-9D8E-93F96E7D0289}" presName="rootComposite" presStyleCnt="0"/>
      <dgm:spPr/>
    </dgm:pt>
    <dgm:pt modelId="{4866BCF2-4FFD-48E2-A11D-3A53AE7FEFCC}" type="pres">
      <dgm:prSet presAssocID="{72CAD8BB-3EF1-4051-9D8E-93F96E7D0289}" presName="rootText" presStyleLbl="node1" presStyleIdx="0" presStyleCnt="1"/>
      <dgm:spPr/>
    </dgm:pt>
    <dgm:pt modelId="{0D9D7A31-1877-43ED-AC6A-6EF6E8EE0411}" type="pres">
      <dgm:prSet presAssocID="{72CAD8BB-3EF1-4051-9D8E-93F96E7D0289}" presName="rootConnector" presStyleLbl="node1" presStyleIdx="0" presStyleCnt="1"/>
      <dgm:spPr/>
    </dgm:pt>
    <dgm:pt modelId="{0B816D18-1E53-4B06-88AA-8AD8CA384D60}" type="pres">
      <dgm:prSet presAssocID="{72CAD8BB-3EF1-4051-9D8E-93F96E7D0289}" presName="childShape" presStyleCnt="0"/>
      <dgm:spPr/>
    </dgm:pt>
    <dgm:pt modelId="{CD0D0039-A534-479F-91E3-5E42D5109913}" type="pres">
      <dgm:prSet presAssocID="{10C2D207-0A24-40E4-97BF-8181FC779435}" presName="Name13" presStyleLbl="parChTrans1D2" presStyleIdx="0" presStyleCnt="3"/>
      <dgm:spPr/>
    </dgm:pt>
    <dgm:pt modelId="{BF773D07-7FAB-4C27-A8EF-A60B60879E6A}" type="pres">
      <dgm:prSet presAssocID="{A746534B-51A7-4E54-960B-38B719D1BFEB}" presName="childText" presStyleLbl="bgAcc1" presStyleIdx="0" presStyleCnt="3">
        <dgm:presLayoutVars>
          <dgm:bulletEnabled val="1"/>
        </dgm:presLayoutVars>
      </dgm:prSet>
      <dgm:spPr/>
    </dgm:pt>
    <dgm:pt modelId="{4B99EC18-0889-44DA-857F-DEE156E69F29}" type="pres">
      <dgm:prSet presAssocID="{C14FFD11-B2EF-420B-B440-12E9D04D8C18}" presName="Name13" presStyleLbl="parChTrans1D2" presStyleIdx="1" presStyleCnt="3"/>
      <dgm:spPr/>
    </dgm:pt>
    <dgm:pt modelId="{B6D24328-DD33-410D-AF5A-55006D6E029E}" type="pres">
      <dgm:prSet presAssocID="{1F1905BB-A042-4E80-A9A8-6E624E4E6AB6}" presName="childText" presStyleLbl="bgAcc1" presStyleIdx="1" presStyleCnt="3">
        <dgm:presLayoutVars>
          <dgm:bulletEnabled val="1"/>
        </dgm:presLayoutVars>
      </dgm:prSet>
      <dgm:spPr/>
    </dgm:pt>
    <dgm:pt modelId="{61AE59D9-AC8F-43E2-B5A2-00CFF35753B7}" type="pres">
      <dgm:prSet presAssocID="{CD4E8B8D-B9EB-4C58-8EDD-4F9A4BC4E150}" presName="Name13" presStyleLbl="parChTrans1D2" presStyleIdx="2" presStyleCnt="3"/>
      <dgm:spPr/>
    </dgm:pt>
    <dgm:pt modelId="{943DD9F6-2691-43E5-8BD6-11AAF48675FC}" type="pres">
      <dgm:prSet presAssocID="{7DDB2FDD-B49F-49A2-A2A1-316825F45D01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DDC4460A-54B9-4989-A9EB-7A26291A1B1A}" srcId="{38367EE0-DDD6-4D13-98F0-E6AB63EC523F}" destId="{72CAD8BB-3EF1-4051-9D8E-93F96E7D0289}" srcOrd="0" destOrd="0" parTransId="{18505F02-93E4-46A9-9855-3F0D6F79F293}" sibTransId="{58823ABB-7167-4B7E-84C8-34250214F7F4}"/>
    <dgm:cxn modelId="{7888353F-D13F-43AD-9B65-8DB05E6CF8BA}" srcId="{72CAD8BB-3EF1-4051-9D8E-93F96E7D0289}" destId="{1F1905BB-A042-4E80-A9A8-6E624E4E6AB6}" srcOrd="1" destOrd="0" parTransId="{C14FFD11-B2EF-420B-B440-12E9D04D8C18}" sibTransId="{8DF68297-55A6-43DD-A3A2-A2C2AFD56206}"/>
    <dgm:cxn modelId="{E22FAD5F-2966-4D46-9671-5307A7E3B607}" type="presOf" srcId="{72CAD8BB-3EF1-4051-9D8E-93F96E7D0289}" destId="{0D9D7A31-1877-43ED-AC6A-6EF6E8EE0411}" srcOrd="1" destOrd="0" presId="urn:microsoft.com/office/officeart/2005/8/layout/hierarchy3"/>
    <dgm:cxn modelId="{0E5A1460-22F6-422D-AF60-B6993C0484DE}" type="presOf" srcId="{A746534B-51A7-4E54-960B-38B719D1BFEB}" destId="{BF773D07-7FAB-4C27-A8EF-A60B60879E6A}" srcOrd="0" destOrd="0" presId="urn:microsoft.com/office/officeart/2005/8/layout/hierarchy3"/>
    <dgm:cxn modelId="{D2BA6F49-4920-4277-BB60-282EEF5106D1}" type="presOf" srcId="{CD4E8B8D-B9EB-4C58-8EDD-4F9A4BC4E150}" destId="{61AE59D9-AC8F-43E2-B5A2-00CFF35753B7}" srcOrd="0" destOrd="0" presId="urn:microsoft.com/office/officeart/2005/8/layout/hierarchy3"/>
    <dgm:cxn modelId="{175CC94F-0070-4F85-BC00-AE247D69479C}" type="presOf" srcId="{72CAD8BB-3EF1-4051-9D8E-93F96E7D0289}" destId="{4866BCF2-4FFD-48E2-A11D-3A53AE7FEFCC}" srcOrd="0" destOrd="0" presId="urn:microsoft.com/office/officeart/2005/8/layout/hierarchy3"/>
    <dgm:cxn modelId="{E71F4170-0446-4F1B-8F38-7A609D84D16C}" srcId="{72CAD8BB-3EF1-4051-9D8E-93F96E7D0289}" destId="{7DDB2FDD-B49F-49A2-A2A1-316825F45D01}" srcOrd="2" destOrd="0" parTransId="{CD4E8B8D-B9EB-4C58-8EDD-4F9A4BC4E150}" sibTransId="{C67FCBC6-E216-4AC6-9B07-01E365184957}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1FF5BAA8-0F2B-4AC1-B7AC-AE1FB298A3FA}" type="presOf" srcId="{7DDB2FDD-B49F-49A2-A2A1-316825F45D01}" destId="{943DD9F6-2691-43E5-8BD6-11AAF48675FC}" srcOrd="0" destOrd="0" presId="urn:microsoft.com/office/officeart/2005/8/layout/hierarchy3"/>
    <dgm:cxn modelId="{DBB177BC-660A-4F35-A872-91BB29D091E7}" srcId="{72CAD8BB-3EF1-4051-9D8E-93F96E7D0289}" destId="{A746534B-51A7-4E54-960B-38B719D1BFEB}" srcOrd="0" destOrd="0" parTransId="{10C2D207-0A24-40E4-97BF-8181FC779435}" sibTransId="{17DE2398-8A94-4124-9C8B-9BAD28ACAEB4}"/>
    <dgm:cxn modelId="{E14153E6-B7D3-48C4-AC92-BEB06BB8BB0C}" type="presOf" srcId="{1F1905BB-A042-4E80-A9A8-6E624E4E6AB6}" destId="{B6D24328-DD33-410D-AF5A-55006D6E029E}" srcOrd="0" destOrd="0" presId="urn:microsoft.com/office/officeart/2005/8/layout/hierarchy3"/>
    <dgm:cxn modelId="{C9947EF1-1A89-430C-90BA-494E6CD9F788}" type="presOf" srcId="{C14FFD11-B2EF-420B-B440-12E9D04D8C18}" destId="{4B99EC18-0889-44DA-857F-DEE156E69F29}" srcOrd="0" destOrd="0" presId="urn:microsoft.com/office/officeart/2005/8/layout/hierarchy3"/>
    <dgm:cxn modelId="{FC8437FB-347F-424C-8F63-CDBC1F075503}" type="presOf" srcId="{10C2D207-0A24-40E4-97BF-8181FC779435}" destId="{CD0D0039-A534-479F-91E3-5E42D5109913}" srcOrd="0" destOrd="0" presId="urn:microsoft.com/office/officeart/2005/8/layout/hierarchy3"/>
    <dgm:cxn modelId="{C63F78F6-D497-4B65-A418-507E0ECCDED3}" type="presParOf" srcId="{5A25402B-0940-444E-B504-B5752D56C2E8}" destId="{AEC88020-1CBE-4AF4-AB92-B13AF051C6E0}" srcOrd="0" destOrd="0" presId="urn:microsoft.com/office/officeart/2005/8/layout/hierarchy3"/>
    <dgm:cxn modelId="{D446C80B-BD7B-4778-8D76-BF18C1AB6EF9}" type="presParOf" srcId="{AEC88020-1CBE-4AF4-AB92-B13AF051C6E0}" destId="{3841BE6A-7C56-483C-BBAA-7162D63ED5A5}" srcOrd="0" destOrd="0" presId="urn:microsoft.com/office/officeart/2005/8/layout/hierarchy3"/>
    <dgm:cxn modelId="{771D0764-525E-40A1-9B91-190C9DCF57B0}" type="presParOf" srcId="{3841BE6A-7C56-483C-BBAA-7162D63ED5A5}" destId="{4866BCF2-4FFD-48E2-A11D-3A53AE7FEFCC}" srcOrd="0" destOrd="0" presId="urn:microsoft.com/office/officeart/2005/8/layout/hierarchy3"/>
    <dgm:cxn modelId="{0487BC14-7915-4F79-9913-384FBA8A6262}" type="presParOf" srcId="{3841BE6A-7C56-483C-BBAA-7162D63ED5A5}" destId="{0D9D7A31-1877-43ED-AC6A-6EF6E8EE0411}" srcOrd="1" destOrd="0" presId="urn:microsoft.com/office/officeart/2005/8/layout/hierarchy3"/>
    <dgm:cxn modelId="{BE563C65-F649-4BE8-8F93-F0ACE1705D47}" type="presParOf" srcId="{AEC88020-1CBE-4AF4-AB92-B13AF051C6E0}" destId="{0B816D18-1E53-4B06-88AA-8AD8CA384D60}" srcOrd="1" destOrd="0" presId="urn:microsoft.com/office/officeart/2005/8/layout/hierarchy3"/>
    <dgm:cxn modelId="{B28F37AB-7F2C-40DA-A06C-2691501B3E3B}" type="presParOf" srcId="{0B816D18-1E53-4B06-88AA-8AD8CA384D60}" destId="{CD0D0039-A534-479F-91E3-5E42D5109913}" srcOrd="0" destOrd="0" presId="urn:microsoft.com/office/officeart/2005/8/layout/hierarchy3"/>
    <dgm:cxn modelId="{E14C4C00-E5E9-4626-B007-F6E4066FA7D2}" type="presParOf" srcId="{0B816D18-1E53-4B06-88AA-8AD8CA384D60}" destId="{BF773D07-7FAB-4C27-A8EF-A60B60879E6A}" srcOrd="1" destOrd="0" presId="urn:microsoft.com/office/officeart/2005/8/layout/hierarchy3"/>
    <dgm:cxn modelId="{A58130EE-FA2B-473B-AF97-DBF5ADE757FC}" type="presParOf" srcId="{0B816D18-1E53-4B06-88AA-8AD8CA384D60}" destId="{4B99EC18-0889-44DA-857F-DEE156E69F29}" srcOrd="2" destOrd="0" presId="urn:microsoft.com/office/officeart/2005/8/layout/hierarchy3"/>
    <dgm:cxn modelId="{A31E56AD-4A44-4AB8-9327-7EFF63D3B14B}" type="presParOf" srcId="{0B816D18-1E53-4B06-88AA-8AD8CA384D60}" destId="{B6D24328-DD33-410D-AF5A-55006D6E029E}" srcOrd="3" destOrd="0" presId="urn:microsoft.com/office/officeart/2005/8/layout/hierarchy3"/>
    <dgm:cxn modelId="{E97A2DB8-6520-4537-8A55-13C7B7919CE9}" type="presParOf" srcId="{0B816D18-1E53-4B06-88AA-8AD8CA384D60}" destId="{61AE59D9-AC8F-43E2-B5A2-00CFF35753B7}" srcOrd="4" destOrd="0" presId="urn:microsoft.com/office/officeart/2005/8/layout/hierarchy3"/>
    <dgm:cxn modelId="{3C5EA70E-71D3-4098-9064-1488824BE366}" type="presParOf" srcId="{0B816D18-1E53-4B06-88AA-8AD8CA384D60}" destId="{943DD9F6-2691-43E5-8BD6-11AAF48675F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CCCF570-A990-4672-94EC-68B3281ADE13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1</a:t>
          </a:r>
        </a:p>
      </dgm:t>
    </dgm:pt>
    <dgm:pt modelId="{42281985-A04E-4537-9E05-C492D905D1F8}" type="parTrans" cxnId="{B5AE9A1B-83F9-4315-B56D-5D68A468C960}">
      <dgm:prSet/>
      <dgm:spPr/>
      <dgm:t>
        <a:bodyPr/>
        <a:lstStyle/>
        <a:p>
          <a:endParaRPr lang="it-IT"/>
        </a:p>
      </dgm:t>
    </dgm:pt>
    <dgm:pt modelId="{55AEA611-66E6-4385-8456-1E167C0B0639}" type="sibTrans" cxnId="{B5AE9A1B-83F9-4315-B56D-5D68A468C960}">
      <dgm:prSet/>
      <dgm:spPr/>
      <dgm:t>
        <a:bodyPr/>
        <a:lstStyle/>
        <a:p>
          <a:endParaRPr lang="it-IT"/>
        </a:p>
      </dgm:t>
    </dgm:pt>
    <dgm:pt modelId="{5AC437CE-E6D8-4860-B7E1-8DDA5997417F}">
      <dgm:prSet phldrT="[Testo]"/>
      <dgm:spPr>
        <a:ln>
          <a:solidFill>
            <a:srgbClr val="FF0000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gm:t>
    </dgm:pt>
    <dgm:pt modelId="{9FF0CCF6-ADF0-411C-A3F0-E84C5CE47DDD}" type="parTrans" cxnId="{4F4DA7FF-29CD-4293-9791-A0791376EFF0}">
      <dgm:prSet/>
      <dgm:spPr/>
      <dgm:t>
        <a:bodyPr/>
        <a:lstStyle/>
        <a:p>
          <a:endParaRPr lang="it-IT"/>
        </a:p>
      </dgm:t>
    </dgm:pt>
    <dgm:pt modelId="{9367D81C-48BF-46FF-B1F7-E99DE70C9314}" type="sibTrans" cxnId="{4F4DA7FF-29CD-4293-9791-A0791376EFF0}">
      <dgm:prSet/>
      <dgm:spPr/>
      <dgm:t>
        <a:bodyPr/>
        <a:lstStyle/>
        <a:p>
          <a:endParaRPr lang="it-IT"/>
        </a:p>
      </dgm:t>
    </dgm:pt>
    <dgm:pt modelId="{4F0F148B-32B3-42C5-9A8B-C85A2BFA6A75}">
      <dgm:prSet phldrT="[Testo]"/>
      <dgm:spPr>
        <a:ln>
          <a:solidFill>
            <a:schemeClr val="tx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gm:t>
    </dgm:pt>
    <dgm:pt modelId="{2687BE0A-FBA3-47AA-A80F-F646B90B7CB5}" type="parTrans" cxnId="{2C096081-CF19-40FE-9C93-9418B2196430}">
      <dgm:prSet/>
      <dgm:spPr/>
      <dgm:t>
        <a:bodyPr/>
        <a:lstStyle/>
        <a:p>
          <a:endParaRPr lang="it-IT"/>
        </a:p>
      </dgm:t>
    </dgm:pt>
    <dgm:pt modelId="{0D6B2E82-B823-4574-BF23-05391FFB211A}" type="sibTrans" cxnId="{2C096081-CF19-40FE-9C93-9418B2196430}">
      <dgm:prSet/>
      <dgm:spPr/>
      <dgm:t>
        <a:bodyPr/>
        <a:lstStyle/>
        <a:p>
          <a:endParaRPr lang="it-IT"/>
        </a:p>
      </dgm:t>
    </dgm:pt>
    <dgm:pt modelId="{0B4F8A8B-DB65-4636-9FCE-132191AF9803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gm:t>
    </dgm:pt>
    <dgm:pt modelId="{DAAF1C05-2912-4C1E-B961-199F4043ACC8}" type="parTrans" cxnId="{FACC9716-6398-4828-B831-A878E39FA51D}">
      <dgm:prSet/>
      <dgm:spPr/>
      <dgm:t>
        <a:bodyPr/>
        <a:lstStyle/>
        <a:p>
          <a:endParaRPr lang="it-IT"/>
        </a:p>
      </dgm:t>
    </dgm:pt>
    <dgm:pt modelId="{C3904BD3-8195-4BBD-B1AE-95F22BBE8BCC}" type="sibTrans" cxnId="{FACC9716-6398-4828-B831-A878E39FA51D}">
      <dgm:prSet/>
      <dgm:spPr/>
      <dgm:t>
        <a:bodyPr/>
        <a:lstStyle/>
        <a:p>
          <a:endParaRPr lang="it-IT"/>
        </a:p>
      </dgm:t>
    </dgm:pt>
    <dgm:pt modelId="{65FD7CA7-5675-4EE4-9DF2-65B0C1D24370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gm:t>
    </dgm:pt>
    <dgm:pt modelId="{3D09D626-4244-44D4-AC75-B71C1B092D3D}" type="parTrans" cxnId="{B067ED7B-B16C-4038-8CEF-224941765CFB}">
      <dgm:prSet/>
      <dgm:spPr/>
      <dgm:t>
        <a:bodyPr/>
        <a:lstStyle/>
        <a:p>
          <a:endParaRPr lang="en-US"/>
        </a:p>
      </dgm:t>
    </dgm:pt>
    <dgm:pt modelId="{D964E2A1-22EF-4390-A4FA-2EB92DDFAAAB}" type="sibTrans" cxnId="{B067ED7B-B16C-4038-8CEF-224941765CFB}">
      <dgm:prSet/>
      <dgm:spPr/>
      <dgm:t>
        <a:bodyPr/>
        <a:lstStyle/>
        <a:p>
          <a:endParaRPr lang="en-US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767DC0E-1508-4688-BF13-B753DAC25AED}" type="pres">
      <dgm:prSet presAssocID="{8CCCF570-A990-4672-94EC-68B3281ADE13}" presName="root" presStyleCnt="0"/>
      <dgm:spPr/>
    </dgm:pt>
    <dgm:pt modelId="{6DCBFBA1-DDA4-4E84-AA6E-39EEA4D5B140}" type="pres">
      <dgm:prSet presAssocID="{8CCCF570-A990-4672-94EC-68B3281ADE13}" presName="rootComposite" presStyleCnt="0"/>
      <dgm:spPr/>
    </dgm:pt>
    <dgm:pt modelId="{3675DC3A-ABBC-4A52-816A-8DAE6D3DE7F2}" type="pres">
      <dgm:prSet presAssocID="{8CCCF570-A990-4672-94EC-68B3281ADE13}" presName="rootText" presStyleLbl="node1" presStyleIdx="0" presStyleCnt="1"/>
      <dgm:spPr/>
    </dgm:pt>
    <dgm:pt modelId="{5762309F-470D-4670-B03E-D53926536033}" type="pres">
      <dgm:prSet presAssocID="{8CCCF570-A990-4672-94EC-68B3281ADE13}" presName="rootConnector" presStyleLbl="node1" presStyleIdx="0" presStyleCnt="1"/>
      <dgm:spPr/>
    </dgm:pt>
    <dgm:pt modelId="{5424D901-F551-416F-B8E6-B4FAB16813BA}" type="pres">
      <dgm:prSet presAssocID="{8CCCF570-A990-4672-94EC-68B3281ADE13}" presName="childShape" presStyleCnt="0"/>
      <dgm:spPr/>
    </dgm:pt>
    <dgm:pt modelId="{96D143AB-669C-4EA4-A3C6-A4B42365EADE}" type="pres">
      <dgm:prSet presAssocID="{9FF0CCF6-ADF0-411C-A3F0-E84C5CE47DDD}" presName="Name13" presStyleLbl="parChTrans1D2" presStyleIdx="0" presStyleCnt="4"/>
      <dgm:spPr/>
    </dgm:pt>
    <dgm:pt modelId="{EDE16D60-6838-4743-A41D-3AC8DDA90B16}" type="pres">
      <dgm:prSet presAssocID="{5AC437CE-E6D8-4860-B7E1-8DDA5997417F}" presName="childText" presStyleLbl="bgAcc1" presStyleIdx="0" presStyleCnt="4">
        <dgm:presLayoutVars>
          <dgm:bulletEnabled val="1"/>
        </dgm:presLayoutVars>
      </dgm:prSet>
      <dgm:spPr/>
    </dgm:pt>
    <dgm:pt modelId="{5C83FF70-6452-4FBA-8AAB-CAC6540BBBF2}" type="pres">
      <dgm:prSet presAssocID="{2687BE0A-FBA3-47AA-A80F-F646B90B7CB5}" presName="Name13" presStyleLbl="parChTrans1D2" presStyleIdx="1" presStyleCnt="4"/>
      <dgm:spPr/>
    </dgm:pt>
    <dgm:pt modelId="{C5782235-BA7C-4990-AF54-8B9B86F6F1FF}" type="pres">
      <dgm:prSet presAssocID="{4F0F148B-32B3-42C5-9A8B-C85A2BFA6A75}" presName="childText" presStyleLbl="bgAcc1" presStyleIdx="1" presStyleCnt="4">
        <dgm:presLayoutVars>
          <dgm:bulletEnabled val="1"/>
        </dgm:presLayoutVars>
      </dgm:prSet>
      <dgm:spPr/>
    </dgm:pt>
    <dgm:pt modelId="{F0017057-695A-4A91-8C76-A8E5E86D4C6C}" type="pres">
      <dgm:prSet presAssocID="{DAAF1C05-2912-4C1E-B961-199F4043ACC8}" presName="Name13" presStyleLbl="parChTrans1D2" presStyleIdx="2" presStyleCnt="4"/>
      <dgm:spPr/>
    </dgm:pt>
    <dgm:pt modelId="{7FDDEF47-9DB9-4497-8B0E-6C8B25183AFB}" type="pres">
      <dgm:prSet presAssocID="{0B4F8A8B-DB65-4636-9FCE-132191AF9803}" presName="childText" presStyleLbl="bgAcc1" presStyleIdx="2" presStyleCnt="4">
        <dgm:presLayoutVars>
          <dgm:bulletEnabled val="1"/>
        </dgm:presLayoutVars>
      </dgm:prSet>
      <dgm:spPr/>
    </dgm:pt>
    <dgm:pt modelId="{D691B3DE-84F9-41E3-AC49-D1362FA4A6A8}" type="pres">
      <dgm:prSet presAssocID="{3D09D626-4244-44D4-AC75-B71C1B092D3D}" presName="Name13" presStyleLbl="parChTrans1D2" presStyleIdx="3" presStyleCnt="4"/>
      <dgm:spPr/>
    </dgm:pt>
    <dgm:pt modelId="{24A3373F-0D5C-4163-A9AF-31C5B90F02CE}" type="pres">
      <dgm:prSet presAssocID="{65FD7CA7-5675-4EE4-9DF2-65B0C1D2437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76908105-A870-4C31-98BE-75FA33CEA895}" type="presOf" srcId="{2687BE0A-FBA3-47AA-A80F-F646B90B7CB5}" destId="{5C83FF70-6452-4FBA-8AAB-CAC6540BBBF2}" srcOrd="0" destOrd="0" presId="urn:microsoft.com/office/officeart/2005/8/layout/hierarchy3"/>
    <dgm:cxn modelId="{D3750F13-0520-47B1-9439-D3D39E10A334}" type="presOf" srcId="{65FD7CA7-5675-4EE4-9DF2-65B0C1D24370}" destId="{24A3373F-0D5C-4163-A9AF-31C5B90F02CE}" srcOrd="0" destOrd="0" presId="urn:microsoft.com/office/officeart/2005/8/layout/hierarchy3"/>
    <dgm:cxn modelId="{FACC9716-6398-4828-B831-A878E39FA51D}" srcId="{8CCCF570-A990-4672-94EC-68B3281ADE13}" destId="{0B4F8A8B-DB65-4636-9FCE-132191AF9803}" srcOrd="2" destOrd="0" parTransId="{DAAF1C05-2912-4C1E-B961-199F4043ACC8}" sibTransId="{C3904BD3-8195-4BBD-B1AE-95F22BBE8BCC}"/>
    <dgm:cxn modelId="{B5AE9A1B-83F9-4315-B56D-5D68A468C960}" srcId="{38367EE0-DDD6-4D13-98F0-E6AB63EC523F}" destId="{8CCCF570-A990-4672-94EC-68B3281ADE13}" srcOrd="0" destOrd="0" parTransId="{42281985-A04E-4537-9E05-C492D905D1F8}" sibTransId="{55AEA611-66E6-4385-8456-1E167C0B0639}"/>
    <dgm:cxn modelId="{9D05C162-CB85-4909-9E1F-8CDF7FEA6AE8}" type="presOf" srcId="{DAAF1C05-2912-4C1E-B961-199F4043ACC8}" destId="{F0017057-695A-4A91-8C76-A8E5E86D4C6C}" srcOrd="0" destOrd="0" presId="urn:microsoft.com/office/officeart/2005/8/layout/hierarchy3"/>
    <dgm:cxn modelId="{A9607E6A-DB78-4DCC-B6C7-7F14DD087734}" type="presOf" srcId="{3D09D626-4244-44D4-AC75-B71C1B092D3D}" destId="{D691B3DE-84F9-41E3-AC49-D1362FA4A6A8}" srcOrd="0" destOrd="0" presId="urn:microsoft.com/office/officeart/2005/8/layout/hierarchy3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B067ED7B-B16C-4038-8CEF-224941765CFB}" srcId="{8CCCF570-A990-4672-94EC-68B3281ADE13}" destId="{65FD7CA7-5675-4EE4-9DF2-65B0C1D24370}" srcOrd="3" destOrd="0" parTransId="{3D09D626-4244-44D4-AC75-B71C1B092D3D}" sibTransId="{D964E2A1-22EF-4390-A4FA-2EB92DDFAAAB}"/>
    <dgm:cxn modelId="{2C096081-CF19-40FE-9C93-9418B2196430}" srcId="{8CCCF570-A990-4672-94EC-68B3281ADE13}" destId="{4F0F148B-32B3-42C5-9A8B-C85A2BFA6A75}" srcOrd="1" destOrd="0" parTransId="{2687BE0A-FBA3-47AA-A80F-F646B90B7CB5}" sibTransId="{0D6B2E82-B823-4574-BF23-05391FFB211A}"/>
    <dgm:cxn modelId="{C89D8D8C-7D4E-4306-A47B-EFFF9E0ABF27}" type="presOf" srcId="{0B4F8A8B-DB65-4636-9FCE-132191AF9803}" destId="{7FDDEF47-9DB9-4497-8B0E-6C8B25183AFB}" srcOrd="0" destOrd="0" presId="urn:microsoft.com/office/officeart/2005/8/layout/hierarchy3"/>
    <dgm:cxn modelId="{4620A59E-AB7E-468B-A3E6-471452F3FCD7}" type="presOf" srcId="{4F0F148B-32B3-42C5-9A8B-C85A2BFA6A75}" destId="{C5782235-BA7C-4990-AF54-8B9B86F6F1FF}" srcOrd="0" destOrd="0" presId="urn:microsoft.com/office/officeart/2005/8/layout/hierarchy3"/>
    <dgm:cxn modelId="{0C005FA5-540C-45C9-A8AA-5269D2405D8D}" type="presOf" srcId="{8CCCF570-A990-4672-94EC-68B3281ADE13}" destId="{5762309F-470D-4670-B03E-D53926536033}" srcOrd="1" destOrd="0" presId="urn:microsoft.com/office/officeart/2005/8/layout/hierarchy3"/>
    <dgm:cxn modelId="{3961C1B4-DCDB-4D9B-92C3-FECFF17C7D2B}" type="presOf" srcId="{9FF0CCF6-ADF0-411C-A3F0-E84C5CE47DDD}" destId="{96D143AB-669C-4EA4-A3C6-A4B42365EADE}" srcOrd="0" destOrd="0" presId="urn:microsoft.com/office/officeart/2005/8/layout/hierarchy3"/>
    <dgm:cxn modelId="{C55A9EC7-74D9-4AE2-8307-6A9D4889B0BB}" type="presOf" srcId="{5AC437CE-E6D8-4860-B7E1-8DDA5997417F}" destId="{EDE16D60-6838-4743-A41D-3AC8DDA90B16}" srcOrd="0" destOrd="0" presId="urn:microsoft.com/office/officeart/2005/8/layout/hierarchy3"/>
    <dgm:cxn modelId="{A6D798D6-838F-491A-9294-71AAA2A3AA14}" type="presOf" srcId="{8CCCF570-A990-4672-94EC-68B3281ADE13}" destId="{3675DC3A-ABBC-4A52-816A-8DAE6D3DE7F2}" srcOrd="0" destOrd="0" presId="urn:microsoft.com/office/officeart/2005/8/layout/hierarchy3"/>
    <dgm:cxn modelId="{4F4DA7FF-29CD-4293-9791-A0791376EFF0}" srcId="{8CCCF570-A990-4672-94EC-68B3281ADE13}" destId="{5AC437CE-E6D8-4860-B7E1-8DDA5997417F}" srcOrd="0" destOrd="0" parTransId="{9FF0CCF6-ADF0-411C-A3F0-E84C5CE47DDD}" sibTransId="{9367D81C-48BF-46FF-B1F7-E99DE70C9314}"/>
    <dgm:cxn modelId="{EA3F999A-A07E-45AE-93DD-659380988D28}" type="presParOf" srcId="{5A25402B-0940-444E-B504-B5752D56C2E8}" destId="{F767DC0E-1508-4688-BF13-B753DAC25AED}" srcOrd="0" destOrd="0" presId="urn:microsoft.com/office/officeart/2005/8/layout/hierarchy3"/>
    <dgm:cxn modelId="{010E0B31-A3A0-4B49-8F16-B1F1B41BA92C}" type="presParOf" srcId="{F767DC0E-1508-4688-BF13-B753DAC25AED}" destId="{6DCBFBA1-DDA4-4E84-AA6E-39EEA4D5B140}" srcOrd="0" destOrd="0" presId="urn:microsoft.com/office/officeart/2005/8/layout/hierarchy3"/>
    <dgm:cxn modelId="{A573D6B6-3640-4C2A-940C-CAFDB8DEC570}" type="presParOf" srcId="{6DCBFBA1-DDA4-4E84-AA6E-39EEA4D5B140}" destId="{3675DC3A-ABBC-4A52-816A-8DAE6D3DE7F2}" srcOrd="0" destOrd="0" presId="urn:microsoft.com/office/officeart/2005/8/layout/hierarchy3"/>
    <dgm:cxn modelId="{FE441BD9-3562-4000-AEF6-CEB2B36953FA}" type="presParOf" srcId="{6DCBFBA1-DDA4-4E84-AA6E-39EEA4D5B140}" destId="{5762309F-470D-4670-B03E-D53926536033}" srcOrd="1" destOrd="0" presId="urn:microsoft.com/office/officeart/2005/8/layout/hierarchy3"/>
    <dgm:cxn modelId="{012C5E92-280E-4DC7-A5C2-818D4909BB9E}" type="presParOf" srcId="{F767DC0E-1508-4688-BF13-B753DAC25AED}" destId="{5424D901-F551-416F-B8E6-B4FAB16813BA}" srcOrd="1" destOrd="0" presId="urn:microsoft.com/office/officeart/2005/8/layout/hierarchy3"/>
    <dgm:cxn modelId="{56B61E30-FDAB-4838-9410-D0531C6CB56A}" type="presParOf" srcId="{5424D901-F551-416F-B8E6-B4FAB16813BA}" destId="{96D143AB-669C-4EA4-A3C6-A4B42365EADE}" srcOrd="0" destOrd="0" presId="urn:microsoft.com/office/officeart/2005/8/layout/hierarchy3"/>
    <dgm:cxn modelId="{46995F05-BE8C-4AE3-AFC5-DA6795D7DE28}" type="presParOf" srcId="{5424D901-F551-416F-B8E6-B4FAB16813BA}" destId="{EDE16D60-6838-4743-A41D-3AC8DDA90B16}" srcOrd="1" destOrd="0" presId="urn:microsoft.com/office/officeart/2005/8/layout/hierarchy3"/>
    <dgm:cxn modelId="{AD6AAB1F-A626-4177-83BA-6EBA07401A84}" type="presParOf" srcId="{5424D901-F551-416F-B8E6-B4FAB16813BA}" destId="{5C83FF70-6452-4FBA-8AAB-CAC6540BBBF2}" srcOrd="2" destOrd="0" presId="urn:microsoft.com/office/officeart/2005/8/layout/hierarchy3"/>
    <dgm:cxn modelId="{0669A149-F5D7-4705-8549-3478B6575024}" type="presParOf" srcId="{5424D901-F551-416F-B8E6-B4FAB16813BA}" destId="{C5782235-BA7C-4990-AF54-8B9B86F6F1FF}" srcOrd="3" destOrd="0" presId="urn:microsoft.com/office/officeart/2005/8/layout/hierarchy3"/>
    <dgm:cxn modelId="{BFBF4017-63C1-4C9D-8673-4FDD39EF3F07}" type="presParOf" srcId="{5424D901-F551-416F-B8E6-B4FAB16813BA}" destId="{F0017057-695A-4A91-8C76-A8E5E86D4C6C}" srcOrd="4" destOrd="0" presId="urn:microsoft.com/office/officeart/2005/8/layout/hierarchy3"/>
    <dgm:cxn modelId="{2C9D3C61-1CD4-4039-BF5B-D20F67955069}" type="presParOf" srcId="{5424D901-F551-416F-B8E6-B4FAB16813BA}" destId="{7FDDEF47-9DB9-4497-8B0E-6C8B25183AFB}" srcOrd="5" destOrd="0" presId="urn:microsoft.com/office/officeart/2005/8/layout/hierarchy3"/>
    <dgm:cxn modelId="{1EA8831E-C2D2-4101-BB63-1A13B5E13D06}" type="presParOf" srcId="{5424D901-F551-416F-B8E6-B4FAB16813BA}" destId="{D691B3DE-84F9-41E3-AC49-D1362FA4A6A8}" srcOrd="6" destOrd="0" presId="urn:microsoft.com/office/officeart/2005/8/layout/hierarchy3"/>
    <dgm:cxn modelId="{ED4A7856-61BB-42FC-8D5D-4532D6F5EED3}" type="presParOf" srcId="{5424D901-F551-416F-B8E6-B4FAB16813BA}" destId="{24A3373F-0D5C-4163-A9AF-31C5B90F02C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CCCF570-A990-4672-94EC-68B3281ADE13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1</a:t>
          </a:r>
        </a:p>
      </dgm:t>
    </dgm:pt>
    <dgm:pt modelId="{42281985-A04E-4537-9E05-C492D905D1F8}" type="parTrans" cxnId="{B5AE9A1B-83F9-4315-B56D-5D68A468C960}">
      <dgm:prSet/>
      <dgm:spPr/>
      <dgm:t>
        <a:bodyPr/>
        <a:lstStyle/>
        <a:p>
          <a:endParaRPr lang="it-IT"/>
        </a:p>
      </dgm:t>
    </dgm:pt>
    <dgm:pt modelId="{55AEA611-66E6-4385-8456-1E167C0B0639}" type="sibTrans" cxnId="{B5AE9A1B-83F9-4315-B56D-5D68A468C960}">
      <dgm:prSet/>
      <dgm:spPr/>
      <dgm:t>
        <a:bodyPr/>
        <a:lstStyle/>
        <a:p>
          <a:endParaRPr lang="it-IT"/>
        </a:p>
      </dgm:t>
    </dgm:pt>
    <dgm:pt modelId="{5AC437CE-E6D8-4860-B7E1-8DDA5997417F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gm:t>
    </dgm:pt>
    <dgm:pt modelId="{9FF0CCF6-ADF0-411C-A3F0-E84C5CE47DDD}" type="parTrans" cxnId="{4F4DA7FF-29CD-4293-9791-A0791376EFF0}">
      <dgm:prSet/>
      <dgm:spPr/>
      <dgm:t>
        <a:bodyPr/>
        <a:lstStyle/>
        <a:p>
          <a:endParaRPr lang="it-IT"/>
        </a:p>
      </dgm:t>
    </dgm:pt>
    <dgm:pt modelId="{9367D81C-48BF-46FF-B1F7-E99DE70C9314}" type="sibTrans" cxnId="{4F4DA7FF-29CD-4293-9791-A0791376EFF0}">
      <dgm:prSet/>
      <dgm:spPr/>
      <dgm:t>
        <a:bodyPr/>
        <a:lstStyle/>
        <a:p>
          <a:endParaRPr lang="it-IT"/>
        </a:p>
      </dgm:t>
    </dgm:pt>
    <dgm:pt modelId="{4F0F148B-32B3-42C5-9A8B-C85A2BFA6A75}">
      <dgm:prSet phldrT="[Testo]"/>
      <dgm:spPr>
        <a:ln>
          <a:solidFill>
            <a:srgbClr val="FF0000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gm:t>
    </dgm:pt>
    <dgm:pt modelId="{2687BE0A-FBA3-47AA-A80F-F646B90B7CB5}" type="parTrans" cxnId="{2C096081-CF19-40FE-9C93-9418B2196430}">
      <dgm:prSet/>
      <dgm:spPr/>
      <dgm:t>
        <a:bodyPr/>
        <a:lstStyle/>
        <a:p>
          <a:endParaRPr lang="it-IT"/>
        </a:p>
      </dgm:t>
    </dgm:pt>
    <dgm:pt modelId="{0D6B2E82-B823-4574-BF23-05391FFB211A}" type="sibTrans" cxnId="{2C096081-CF19-40FE-9C93-9418B2196430}">
      <dgm:prSet/>
      <dgm:spPr/>
      <dgm:t>
        <a:bodyPr/>
        <a:lstStyle/>
        <a:p>
          <a:endParaRPr lang="it-IT"/>
        </a:p>
      </dgm:t>
    </dgm:pt>
    <dgm:pt modelId="{0B4F8A8B-DB65-4636-9FCE-132191AF9803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gm:t>
    </dgm:pt>
    <dgm:pt modelId="{DAAF1C05-2912-4C1E-B961-199F4043ACC8}" type="parTrans" cxnId="{FACC9716-6398-4828-B831-A878E39FA51D}">
      <dgm:prSet/>
      <dgm:spPr/>
      <dgm:t>
        <a:bodyPr/>
        <a:lstStyle/>
        <a:p>
          <a:endParaRPr lang="it-IT"/>
        </a:p>
      </dgm:t>
    </dgm:pt>
    <dgm:pt modelId="{C3904BD3-8195-4BBD-B1AE-95F22BBE8BCC}" type="sibTrans" cxnId="{FACC9716-6398-4828-B831-A878E39FA51D}">
      <dgm:prSet/>
      <dgm:spPr/>
      <dgm:t>
        <a:bodyPr/>
        <a:lstStyle/>
        <a:p>
          <a:endParaRPr lang="it-IT"/>
        </a:p>
      </dgm:t>
    </dgm:pt>
    <dgm:pt modelId="{65FD7CA7-5675-4EE4-9DF2-65B0C1D24370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gm:t>
    </dgm:pt>
    <dgm:pt modelId="{3D09D626-4244-44D4-AC75-B71C1B092D3D}" type="parTrans" cxnId="{B067ED7B-B16C-4038-8CEF-224941765CFB}">
      <dgm:prSet/>
      <dgm:spPr/>
      <dgm:t>
        <a:bodyPr/>
        <a:lstStyle/>
        <a:p>
          <a:endParaRPr lang="en-US"/>
        </a:p>
      </dgm:t>
    </dgm:pt>
    <dgm:pt modelId="{D964E2A1-22EF-4390-A4FA-2EB92DDFAAAB}" type="sibTrans" cxnId="{B067ED7B-B16C-4038-8CEF-224941765CFB}">
      <dgm:prSet/>
      <dgm:spPr/>
      <dgm:t>
        <a:bodyPr/>
        <a:lstStyle/>
        <a:p>
          <a:endParaRPr lang="en-US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767DC0E-1508-4688-BF13-B753DAC25AED}" type="pres">
      <dgm:prSet presAssocID="{8CCCF570-A990-4672-94EC-68B3281ADE13}" presName="root" presStyleCnt="0"/>
      <dgm:spPr/>
    </dgm:pt>
    <dgm:pt modelId="{6DCBFBA1-DDA4-4E84-AA6E-39EEA4D5B140}" type="pres">
      <dgm:prSet presAssocID="{8CCCF570-A990-4672-94EC-68B3281ADE13}" presName="rootComposite" presStyleCnt="0"/>
      <dgm:spPr/>
    </dgm:pt>
    <dgm:pt modelId="{3675DC3A-ABBC-4A52-816A-8DAE6D3DE7F2}" type="pres">
      <dgm:prSet presAssocID="{8CCCF570-A990-4672-94EC-68B3281ADE13}" presName="rootText" presStyleLbl="node1" presStyleIdx="0" presStyleCnt="1"/>
      <dgm:spPr/>
    </dgm:pt>
    <dgm:pt modelId="{5762309F-470D-4670-B03E-D53926536033}" type="pres">
      <dgm:prSet presAssocID="{8CCCF570-A990-4672-94EC-68B3281ADE13}" presName="rootConnector" presStyleLbl="node1" presStyleIdx="0" presStyleCnt="1"/>
      <dgm:spPr/>
    </dgm:pt>
    <dgm:pt modelId="{5424D901-F551-416F-B8E6-B4FAB16813BA}" type="pres">
      <dgm:prSet presAssocID="{8CCCF570-A990-4672-94EC-68B3281ADE13}" presName="childShape" presStyleCnt="0"/>
      <dgm:spPr/>
    </dgm:pt>
    <dgm:pt modelId="{96D143AB-669C-4EA4-A3C6-A4B42365EADE}" type="pres">
      <dgm:prSet presAssocID="{9FF0CCF6-ADF0-411C-A3F0-E84C5CE47DDD}" presName="Name13" presStyleLbl="parChTrans1D2" presStyleIdx="0" presStyleCnt="4"/>
      <dgm:spPr/>
    </dgm:pt>
    <dgm:pt modelId="{EDE16D60-6838-4743-A41D-3AC8DDA90B16}" type="pres">
      <dgm:prSet presAssocID="{5AC437CE-E6D8-4860-B7E1-8DDA5997417F}" presName="childText" presStyleLbl="bgAcc1" presStyleIdx="0" presStyleCnt="4">
        <dgm:presLayoutVars>
          <dgm:bulletEnabled val="1"/>
        </dgm:presLayoutVars>
      </dgm:prSet>
      <dgm:spPr/>
    </dgm:pt>
    <dgm:pt modelId="{5C83FF70-6452-4FBA-8AAB-CAC6540BBBF2}" type="pres">
      <dgm:prSet presAssocID="{2687BE0A-FBA3-47AA-A80F-F646B90B7CB5}" presName="Name13" presStyleLbl="parChTrans1D2" presStyleIdx="1" presStyleCnt="4"/>
      <dgm:spPr/>
    </dgm:pt>
    <dgm:pt modelId="{C5782235-BA7C-4990-AF54-8B9B86F6F1FF}" type="pres">
      <dgm:prSet presAssocID="{4F0F148B-32B3-42C5-9A8B-C85A2BFA6A75}" presName="childText" presStyleLbl="bgAcc1" presStyleIdx="1" presStyleCnt="4">
        <dgm:presLayoutVars>
          <dgm:bulletEnabled val="1"/>
        </dgm:presLayoutVars>
      </dgm:prSet>
      <dgm:spPr/>
    </dgm:pt>
    <dgm:pt modelId="{F0017057-695A-4A91-8C76-A8E5E86D4C6C}" type="pres">
      <dgm:prSet presAssocID="{DAAF1C05-2912-4C1E-B961-199F4043ACC8}" presName="Name13" presStyleLbl="parChTrans1D2" presStyleIdx="2" presStyleCnt="4"/>
      <dgm:spPr/>
    </dgm:pt>
    <dgm:pt modelId="{7FDDEF47-9DB9-4497-8B0E-6C8B25183AFB}" type="pres">
      <dgm:prSet presAssocID="{0B4F8A8B-DB65-4636-9FCE-132191AF9803}" presName="childText" presStyleLbl="bgAcc1" presStyleIdx="2" presStyleCnt="4">
        <dgm:presLayoutVars>
          <dgm:bulletEnabled val="1"/>
        </dgm:presLayoutVars>
      </dgm:prSet>
      <dgm:spPr/>
    </dgm:pt>
    <dgm:pt modelId="{D691B3DE-84F9-41E3-AC49-D1362FA4A6A8}" type="pres">
      <dgm:prSet presAssocID="{3D09D626-4244-44D4-AC75-B71C1B092D3D}" presName="Name13" presStyleLbl="parChTrans1D2" presStyleIdx="3" presStyleCnt="4"/>
      <dgm:spPr/>
    </dgm:pt>
    <dgm:pt modelId="{24A3373F-0D5C-4163-A9AF-31C5B90F02CE}" type="pres">
      <dgm:prSet presAssocID="{65FD7CA7-5675-4EE4-9DF2-65B0C1D2437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76908105-A870-4C31-98BE-75FA33CEA895}" type="presOf" srcId="{2687BE0A-FBA3-47AA-A80F-F646B90B7CB5}" destId="{5C83FF70-6452-4FBA-8AAB-CAC6540BBBF2}" srcOrd="0" destOrd="0" presId="urn:microsoft.com/office/officeart/2005/8/layout/hierarchy3"/>
    <dgm:cxn modelId="{D3750F13-0520-47B1-9439-D3D39E10A334}" type="presOf" srcId="{65FD7CA7-5675-4EE4-9DF2-65B0C1D24370}" destId="{24A3373F-0D5C-4163-A9AF-31C5B90F02CE}" srcOrd="0" destOrd="0" presId="urn:microsoft.com/office/officeart/2005/8/layout/hierarchy3"/>
    <dgm:cxn modelId="{FACC9716-6398-4828-B831-A878E39FA51D}" srcId="{8CCCF570-A990-4672-94EC-68B3281ADE13}" destId="{0B4F8A8B-DB65-4636-9FCE-132191AF9803}" srcOrd="2" destOrd="0" parTransId="{DAAF1C05-2912-4C1E-B961-199F4043ACC8}" sibTransId="{C3904BD3-8195-4BBD-B1AE-95F22BBE8BCC}"/>
    <dgm:cxn modelId="{B5AE9A1B-83F9-4315-B56D-5D68A468C960}" srcId="{38367EE0-DDD6-4D13-98F0-E6AB63EC523F}" destId="{8CCCF570-A990-4672-94EC-68B3281ADE13}" srcOrd="0" destOrd="0" parTransId="{42281985-A04E-4537-9E05-C492D905D1F8}" sibTransId="{55AEA611-66E6-4385-8456-1E167C0B0639}"/>
    <dgm:cxn modelId="{9D05C162-CB85-4909-9E1F-8CDF7FEA6AE8}" type="presOf" srcId="{DAAF1C05-2912-4C1E-B961-199F4043ACC8}" destId="{F0017057-695A-4A91-8C76-A8E5E86D4C6C}" srcOrd="0" destOrd="0" presId="urn:microsoft.com/office/officeart/2005/8/layout/hierarchy3"/>
    <dgm:cxn modelId="{A9607E6A-DB78-4DCC-B6C7-7F14DD087734}" type="presOf" srcId="{3D09D626-4244-44D4-AC75-B71C1B092D3D}" destId="{D691B3DE-84F9-41E3-AC49-D1362FA4A6A8}" srcOrd="0" destOrd="0" presId="urn:microsoft.com/office/officeart/2005/8/layout/hierarchy3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B067ED7B-B16C-4038-8CEF-224941765CFB}" srcId="{8CCCF570-A990-4672-94EC-68B3281ADE13}" destId="{65FD7CA7-5675-4EE4-9DF2-65B0C1D24370}" srcOrd="3" destOrd="0" parTransId="{3D09D626-4244-44D4-AC75-B71C1B092D3D}" sibTransId="{D964E2A1-22EF-4390-A4FA-2EB92DDFAAAB}"/>
    <dgm:cxn modelId="{2C096081-CF19-40FE-9C93-9418B2196430}" srcId="{8CCCF570-A990-4672-94EC-68B3281ADE13}" destId="{4F0F148B-32B3-42C5-9A8B-C85A2BFA6A75}" srcOrd="1" destOrd="0" parTransId="{2687BE0A-FBA3-47AA-A80F-F646B90B7CB5}" sibTransId="{0D6B2E82-B823-4574-BF23-05391FFB211A}"/>
    <dgm:cxn modelId="{C89D8D8C-7D4E-4306-A47B-EFFF9E0ABF27}" type="presOf" srcId="{0B4F8A8B-DB65-4636-9FCE-132191AF9803}" destId="{7FDDEF47-9DB9-4497-8B0E-6C8B25183AFB}" srcOrd="0" destOrd="0" presId="urn:microsoft.com/office/officeart/2005/8/layout/hierarchy3"/>
    <dgm:cxn modelId="{4620A59E-AB7E-468B-A3E6-471452F3FCD7}" type="presOf" srcId="{4F0F148B-32B3-42C5-9A8B-C85A2BFA6A75}" destId="{C5782235-BA7C-4990-AF54-8B9B86F6F1FF}" srcOrd="0" destOrd="0" presId="urn:microsoft.com/office/officeart/2005/8/layout/hierarchy3"/>
    <dgm:cxn modelId="{0C005FA5-540C-45C9-A8AA-5269D2405D8D}" type="presOf" srcId="{8CCCF570-A990-4672-94EC-68B3281ADE13}" destId="{5762309F-470D-4670-B03E-D53926536033}" srcOrd="1" destOrd="0" presId="urn:microsoft.com/office/officeart/2005/8/layout/hierarchy3"/>
    <dgm:cxn modelId="{3961C1B4-DCDB-4D9B-92C3-FECFF17C7D2B}" type="presOf" srcId="{9FF0CCF6-ADF0-411C-A3F0-E84C5CE47DDD}" destId="{96D143AB-669C-4EA4-A3C6-A4B42365EADE}" srcOrd="0" destOrd="0" presId="urn:microsoft.com/office/officeart/2005/8/layout/hierarchy3"/>
    <dgm:cxn modelId="{C55A9EC7-74D9-4AE2-8307-6A9D4889B0BB}" type="presOf" srcId="{5AC437CE-E6D8-4860-B7E1-8DDA5997417F}" destId="{EDE16D60-6838-4743-A41D-3AC8DDA90B16}" srcOrd="0" destOrd="0" presId="urn:microsoft.com/office/officeart/2005/8/layout/hierarchy3"/>
    <dgm:cxn modelId="{A6D798D6-838F-491A-9294-71AAA2A3AA14}" type="presOf" srcId="{8CCCF570-A990-4672-94EC-68B3281ADE13}" destId="{3675DC3A-ABBC-4A52-816A-8DAE6D3DE7F2}" srcOrd="0" destOrd="0" presId="urn:microsoft.com/office/officeart/2005/8/layout/hierarchy3"/>
    <dgm:cxn modelId="{4F4DA7FF-29CD-4293-9791-A0791376EFF0}" srcId="{8CCCF570-A990-4672-94EC-68B3281ADE13}" destId="{5AC437CE-E6D8-4860-B7E1-8DDA5997417F}" srcOrd="0" destOrd="0" parTransId="{9FF0CCF6-ADF0-411C-A3F0-E84C5CE47DDD}" sibTransId="{9367D81C-48BF-46FF-B1F7-E99DE70C9314}"/>
    <dgm:cxn modelId="{EA3F999A-A07E-45AE-93DD-659380988D28}" type="presParOf" srcId="{5A25402B-0940-444E-B504-B5752D56C2E8}" destId="{F767DC0E-1508-4688-BF13-B753DAC25AED}" srcOrd="0" destOrd="0" presId="urn:microsoft.com/office/officeart/2005/8/layout/hierarchy3"/>
    <dgm:cxn modelId="{010E0B31-A3A0-4B49-8F16-B1F1B41BA92C}" type="presParOf" srcId="{F767DC0E-1508-4688-BF13-B753DAC25AED}" destId="{6DCBFBA1-DDA4-4E84-AA6E-39EEA4D5B140}" srcOrd="0" destOrd="0" presId="urn:microsoft.com/office/officeart/2005/8/layout/hierarchy3"/>
    <dgm:cxn modelId="{A573D6B6-3640-4C2A-940C-CAFDB8DEC570}" type="presParOf" srcId="{6DCBFBA1-DDA4-4E84-AA6E-39EEA4D5B140}" destId="{3675DC3A-ABBC-4A52-816A-8DAE6D3DE7F2}" srcOrd="0" destOrd="0" presId="urn:microsoft.com/office/officeart/2005/8/layout/hierarchy3"/>
    <dgm:cxn modelId="{FE441BD9-3562-4000-AEF6-CEB2B36953FA}" type="presParOf" srcId="{6DCBFBA1-DDA4-4E84-AA6E-39EEA4D5B140}" destId="{5762309F-470D-4670-B03E-D53926536033}" srcOrd="1" destOrd="0" presId="urn:microsoft.com/office/officeart/2005/8/layout/hierarchy3"/>
    <dgm:cxn modelId="{012C5E92-280E-4DC7-A5C2-818D4909BB9E}" type="presParOf" srcId="{F767DC0E-1508-4688-BF13-B753DAC25AED}" destId="{5424D901-F551-416F-B8E6-B4FAB16813BA}" srcOrd="1" destOrd="0" presId="urn:microsoft.com/office/officeart/2005/8/layout/hierarchy3"/>
    <dgm:cxn modelId="{56B61E30-FDAB-4838-9410-D0531C6CB56A}" type="presParOf" srcId="{5424D901-F551-416F-B8E6-B4FAB16813BA}" destId="{96D143AB-669C-4EA4-A3C6-A4B42365EADE}" srcOrd="0" destOrd="0" presId="urn:microsoft.com/office/officeart/2005/8/layout/hierarchy3"/>
    <dgm:cxn modelId="{46995F05-BE8C-4AE3-AFC5-DA6795D7DE28}" type="presParOf" srcId="{5424D901-F551-416F-B8E6-B4FAB16813BA}" destId="{EDE16D60-6838-4743-A41D-3AC8DDA90B16}" srcOrd="1" destOrd="0" presId="urn:microsoft.com/office/officeart/2005/8/layout/hierarchy3"/>
    <dgm:cxn modelId="{AD6AAB1F-A626-4177-83BA-6EBA07401A84}" type="presParOf" srcId="{5424D901-F551-416F-B8E6-B4FAB16813BA}" destId="{5C83FF70-6452-4FBA-8AAB-CAC6540BBBF2}" srcOrd="2" destOrd="0" presId="urn:microsoft.com/office/officeart/2005/8/layout/hierarchy3"/>
    <dgm:cxn modelId="{0669A149-F5D7-4705-8549-3478B6575024}" type="presParOf" srcId="{5424D901-F551-416F-B8E6-B4FAB16813BA}" destId="{C5782235-BA7C-4990-AF54-8B9B86F6F1FF}" srcOrd="3" destOrd="0" presId="urn:microsoft.com/office/officeart/2005/8/layout/hierarchy3"/>
    <dgm:cxn modelId="{BFBF4017-63C1-4C9D-8673-4FDD39EF3F07}" type="presParOf" srcId="{5424D901-F551-416F-B8E6-B4FAB16813BA}" destId="{F0017057-695A-4A91-8C76-A8E5E86D4C6C}" srcOrd="4" destOrd="0" presId="urn:microsoft.com/office/officeart/2005/8/layout/hierarchy3"/>
    <dgm:cxn modelId="{2C9D3C61-1CD4-4039-BF5B-D20F67955069}" type="presParOf" srcId="{5424D901-F551-416F-B8E6-B4FAB16813BA}" destId="{7FDDEF47-9DB9-4497-8B0E-6C8B25183AFB}" srcOrd="5" destOrd="0" presId="urn:microsoft.com/office/officeart/2005/8/layout/hierarchy3"/>
    <dgm:cxn modelId="{1EA8831E-C2D2-4101-BB63-1A13B5E13D06}" type="presParOf" srcId="{5424D901-F551-416F-B8E6-B4FAB16813BA}" destId="{D691B3DE-84F9-41E3-AC49-D1362FA4A6A8}" srcOrd="6" destOrd="0" presId="urn:microsoft.com/office/officeart/2005/8/layout/hierarchy3"/>
    <dgm:cxn modelId="{ED4A7856-61BB-42FC-8D5D-4532D6F5EED3}" type="presParOf" srcId="{5424D901-F551-416F-B8E6-B4FAB16813BA}" destId="{24A3373F-0D5C-4163-A9AF-31C5B90F02C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6BCF2-4FFD-48E2-A11D-3A53AE7FEFCC}">
      <dsp:nvSpPr>
        <dsp:cNvPr id="0" name=""/>
        <dsp:cNvSpPr/>
      </dsp:nvSpPr>
      <dsp:spPr>
        <a:xfrm>
          <a:off x="266331" y="1722"/>
          <a:ext cx="1472659" cy="736329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Version 0</a:t>
          </a:r>
        </a:p>
      </dsp:txBody>
      <dsp:txXfrm>
        <a:off x="287897" y="23288"/>
        <a:ext cx="1429527" cy="693197"/>
      </dsp:txXfrm>
    </dsp:sp>
    <dsp:sp modelId="{CD0D0039-A534-479F-91E3-5E42D5109913}">
      <dsp:nvSpPr>
        <dsp:cNvPr id="0" name=""/>
        <dsp:cNvSpPr/>
      </dsp:nvSpPr>
      <dsp:spPr>
        <a:xfrm>
          <a:off x="413597" y="738052"/>
          <a:ext cx="147265" cy="552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247"/>
              </a:lnTo>
              <a:lnTo>
                <a:pt x="147265" y="55224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73D07-7FAB-4C27-A8EF-A60B60879E6A}">
      <dsp:nvSpPr>
        <dsp:cNvPr id="0" name=""/>
        <dsp:cNvSpPr/>
      </dsp:nvSpPr>
      <dsp:spPr>
        <a:xfrm>
          <a:off x="560863" y="922134"/>
          <a:ext cx="1178127" cy="736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>
                  <a:lumMod val="25000"/>
                </a:schemeClr>
              </a:solidFill>
            </a:rPr>
            <a:t>Identifying requirements and tools setup</a:t>
          </a:r>
          <a:endParaRPr lang="it-IT" sz="12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82429" y="943700"/>
        <a:ext cx="1134995" cy="693197"/>
      </dsp:txXfrm>
    </dsp:sp>
    <dsp:sp modelId="{4B99EC18-0889-44DA-857F-DEE156E69F29}">
      <dsp:nvSpPr>
        <dsp:cNvPr id="0" name=""/>
        <dsp:cNvSpPr/>
      </dsp:nvSpPr>
      <dsp:spPr>
        <a:xfrm>
          <a:off x="413597" y="738052"/>
          <a:ext cx="147265" cy="1472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2659"/>
              </a:lnTo>
              <a:lnTo>
                <a:pt x="147265" y="147265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24328-DD33-410D-AF5A-55006D6E029E}">
      <dsp:nvSpPr>
        <dsp:cNvPr id="0" name=""/>
        <dsp:cNvSpPr/>
      </dsp:nvSpPr>
      <dsp:spPr>
        <a:xfrm>
          <a:off x="560863" y="1842546"/>
          <a:ext cx="1178127" cy="736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solidFill>
                <a:schemeClr val="bg2">
                  <a:lumMod val="25000"/>
                </a:schemeClr>
              </a:solidFill>
            </a:rPr>
            <a:t>Urban scenario modeling</a:t>
          </a:r>
        </a:p>
      </dsp:txBody>
      <dsp:txXfrm>
        <a:off x="582429" y="1864112"/>
        <a:ext cx="1134995" cy="693197"/>
      </dsp:txXfrm>
    </dsp:sp>
    <dsp:sp modelId="{61AE59D9-AC8F-43E2-B5A2-00CFF35753B7}">
      <dsp:nvSpPr>
        <dsp:cNvPr id="0" name=""/>
        <dsp:cNvSpPr/>
      </dsp:nvSpPr>
      <dsp:spPr>
        <a:xfrm>
          <a:off x="413597" y="738052"/>
          <a:ext cx="147265" cy="2393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3071"/>
              </a:lnTo>
              <a:lnTo>
                <a:pt x="147265" y="2393071"/>
              </a:lnTo>
            </a:path>
          </a:pathLst>
        </a:custGeom>
        <a:noFill/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DD9F6-2691-43E5-8BD6-11AAF48675FC}">
      <dsp:nvSpPr>
        <dsp:cNvPr id="0" name=""/>
        <dsp:cNvSpPr/>
      </dsp:nvSpPr>
      <dsp:spPr>
        <a:xfrm>
          <a:off x="560863" y="2762958"/>
          <a:ext cx="1178127" cy="736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solidFill>
                <a:schemeClr val="bg2">
                  <a:lumMod val="25000"/>
                </a:schemeClr>
              </a:solidFill>
            </a:rPr>
            <a:t>CV model integration</a:t>
          </a:r>
        </a:p>
      </dsp:txBody>
      <dsp:txXfrm>
        <a:off x="582429" y="2784524"/>
        <a:ext cx="1134995" cy="693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5DC3A-ABBC-4A52-816A-8DAE6D3DE7F2}">
      <dsp:nvSpPr>
        <dsp:cNvPr id="0" name=""/>
        <dsp:cNvSpPr/>
      </dsp:nvSpPr>
      <dsp:spPr>
        <a:xfrm>
          <a:off x="532220" y="2339"/>
          <a:ext cx="1305096" cy="652548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Version 1</a:t>
          </a:r>
        </a:p>
      </dsp:txBody>
      <dsp:txXfrm>
        <a:off x="551332" y="21451"/>
        <a:ext cx="1266872" cy="614324"/>
      </dsp:txXfrm>
    </dsp:sp>
    <dsp:sp modelId="{96D143AB-669C-4EA4-A3C6-A4B42365EADE}">
      <dsp:nvSpPr>
        <dsp:cNvPr id="0" name=""/>
        <dsp:cNvSpPr/>
      </dsp:nvSpPr>
      <dsp:spPr>
        <a:xfrm>
          <a:off x="662729" y="654887"/>
          <a:ext cx="130509" cy="489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411"/>
              </a:lnTo>
              <a:lnTo>
                <a:pt x="130509" y="48941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16D60-6838-4743-A41D-3AC8DDA90B16}">
      <dsp:nvSpPr>
        <dsp:cNvPr id="0" name=""/>
        <dsp:cNvSpPr/>
      </dsp:nvSpPr>
      <dsp:spPr>
        <a:xfrm>
          <a:off x="793239" y="818024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sp:txBody>
      <dsp:txXfrm>
        <a:off x="812351" y="837136"/>
        <a:ext cx="1005852" cy="614324"/>
      </dsp:txXfrm>
    </dsp:sp>
    <dsp:sp modelId="{5C83FF70-6452-4FBA-8AAB-CAC6540BBBF2}">
      <dsp:nvSpPr>
        <dsp:cNvPr id="0" name=""/>
        <dsp:cNvSpPr/>
      </dsp:nvSpPr>
      <dsp:spPr>
        <a:xfrm>
          <a:off x="662729" y="654887"/>
          <a:ext cx="130509" cy="1305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5096"/>
              </a:lnTo>
              <a:lnTo>
                <a:pt x="130509" y="130509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82235-BA7C-4990-AF54-8B9B86F6F1FF}">
      <dsp:nvSpPr>
        <dsp:cNvPr id="0" name=""/>
        <dsp:cNvSpPr/>
      </dsp:nvSpPr>
      <dsp:spPr>
        <a:xfrm>
          <a:off x="793239" y="1633709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sp:txBody>
      <dsp:txXfrm>
        <a:off x="812351" y="1652821"/>
        <a:ext cx="1005852" cy="614324"/>
      </dsp:txXfrm>
    </dsp:sp>
    <dsp:sp modelId="{F0017057-695A-4A91-8C76-A8E5E86D4C6C}">
      <dsp:nvSpPr>
        <dsp:cNvPr id="0" name=""/>
        <dsp:cNvSpPr/>
      </dsp:nvSpPr>
      <dsp:spPr>
        <a:xfrm>
          <a:off x="662729" y="654887"/>
          <a:ext cx="130509" cy="2120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0780"/>
              </a:lnTo>
              <a:lnTo>
                <a:pt x="130509" y="212078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DEF47-9DB9-4497-8B0E-6C8B25183AFB}">
      <dsp:nvSpPr>
        <dsp:cNvPr id="0" name=""/>
        <dsp:cNvSpPr/>
      </dsp:nvSpPr>
      <dsp:spPr>
        <a:xfrm>
          <a:off x="793239" y="2449394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sp:txBody>
      <dsp:txXfrm>
        <a:off x="812351" y="2468506"/>
        <a:ext cx="1005852" cy="614324"/>
      </dsp:txXfrm>
    </dsp:sp>
    <dsp:sp modelId="{D691B3DE-84F9-41E3-AC49-D1362FA4A6A8}">
      <dsp:nvSpPr>
        <dsp:cNvPr id="0" name=""/>
        <dsp:cNvSpPr/>
      </dsp:nvSpPr>
      <dsp:spPr>
        <a:xfrm>
          <a:off x="662729" y="654887"/>
          <a:ext cx="130509" cy="2936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6465"/>
              </a:lnTo>
              <a:lnTo>
                <a:pt x="130509" y="293646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3373F-0D5C-4163-A9AF-31C5B90F02CE}">
      <dsp:nvSpPr>
        <dsp:cNvPr id="0" name=""/>
        <dsp:cNvSpPr/>
      </dsp:nvSpPr>
      <dsp:spPr>
        <a:xfrm>
          <a:off x="793239" y="3265079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sp:txBody>
      <dsp:txXfrm>
        <a:off x="812351" y="3284191"/>
        <a:ext cx="1005852" cy="614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5DC3A-ABBC-4A52-816A-8DAE6D3DE7F2}">
      <dsp:nvSpPr>
        <dsp:cNvPr id="0" name=""/>
        <dsp:cNvSpPr/>
      </dsp:nvSpPr>
      <dsp:spPr>
        <a:xfrm>
          <a:off x="532220" y="2339"/>
          <a:ext cx="1305096" cy="652548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Version 1</a:t>
          </a:r>
        </a:p>
      </dsp:txBody>
      <dsp:txXfrm>
        <a:off x="551332" y="21451"/>
        <a:ext cx="1266872" cy="614324"/>
      </dsp:txXfrm>
    </dsp:sp>
    <dsp:sp modelId="{96D143AB-669C-4EA4-A3C6-A4B42365EADE}">
      <dsp:nvSpPr>
        <dsp:cNvPr id="0" name=""/>
        <dsp:cNvSpPr/>
      </dsp:nvSpPr>
      <dsp:spPr>
        <a:xfrm>
          <a:off x="662729" y="654887"/>
          <a:ext cx="130509" cy="489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411"/>
              </a:lnTo>
              <a:lnTo>
                <a:pt x="130509" y="48941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16D60-6838-4743-A41D-3AC8DDA90B16}">
      <dsp:nvSpPr>
        <dsp:cNvPr id="0" name=""/>
        <dsp:cNvSpPr/>
      </dsp:nvSpPr>
      <dsp:spPr>
        <a:xfrm>
          <a:off x="793239" y="818024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sp:txBody>
      <dsp:txXfrm>
        <a:off x="812351" y="837136"/>
        <a:ext cx="1005852" cy="614324"/>
      </dsp:txXfrm>
    </dsp:sp>
    <dsp:sp modelId="{5C83FF70-6452-4FBA-8AAB-CAC6540BBBF2}">
      <dsp:nvSpPr>
        <dsp:cNvPr id="0" name=""/>
        <dsp:cNvSpPr/>
      </dsp:nvSpPr>
      <dsp:spPr>
        <a:xfrm>
          <a:off x="662729" y="654887"/>
          <a:ext cx="130509" cy="1305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5096"/>
              </a:lnTo>
              <a:lnTo>
                <a:pt x="130509" y="130509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82235-BA7C-4990-AF54-8B9B86F6F1FF}">
      <dsp:nvSpPr>
        <dsp:cNvPr id="0" name=""/>
        <dsp:cNvSpPr/>
      </dsp:nvSpPr>
      <dsp:spPr>
        <a:xfrm>
          <a:off x="793239" y="1633709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sp:txBody>
      <dsp:txXfrm>
        <a:off x="812351" y="1652821"/>
        <a:ext cx="1005852" cy="614324"/>
      </dsp:txXfrm>
    </dsp:sp>
    <dsp:sp modelId="{F0017057-695A-4A91-8C76-A8E5E86D4C6C}">
      <dsp:nvSpPr>
        <dsp:cNvPr id="0" name=""/>
        <dsp:cNvSpPr/>
      </dsp:nvSpPr>
      <dsp:spPr>
        <a:xfrm>
          <a:off x="662729" y="654887"/>
          <a:ext cx="130509" cy="2120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0780"/>
              </a:lnTo>
              <a:lnTo>
                <a:pt x="130509" y="212078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DEF47-9DB9-4497-8B0E-6C8B25183AFB}">
      <dsp:nvSpPr>
        <dsp:cNvPr id="0" name=""/>
        <dsp:cNvSpPr/>
      </dsp:nvSpPr>
      <dsp:spPr>
        <a:xfrm>
          <a:off x="793239" y="2449394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sp:txBody>
      <dsp:txXfrm>
        <a:off x="812351" y="2468506"/>
        <a:ext cx="1005852" cy="614324"/>
      </dsp:txXfrm>
    </dsp:sp>
    <dsp:sp modelId="{D691B3DE-84F9-41E3-AC49-D1362FA4A6A8}">
      <dsp:nvSpPr>
        <dsp:cNvPr id="0" name=""/>
        <dsp:cNvSpPr/>
      </dsp:nvSpPr>
      <dsp:spPr>
        <a:xfrm>
          <a:off x="662729" y="654887"/>
          <a:ext cx="130509" cy="2936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6465"/>
              </a:lnTo>
              <a:lnTo>
                <a:pt x="130509" y="293646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3373F-0D5C-4163-A9AF-31C5B90F02CE}">
      <dsp:nvSpPr>
        <dsp:cNvPr id="0" name=""/>
        <dsp:cNvSpPr/>
      </dsp:nvSpPr>
      <dsp:spPr>
        <a:xfrm>
          <a:off x="793239" y="3265079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sp:txBody>
      <dsp:txXfrm>
        <a:off x="812351" y="3284191"/>
        <a:ext cx="1005852" cy="614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6b10eb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6b10eb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9635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b7bb555bee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b7bb555bee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15717E21-BC3A-09FE-D37D-78980C8CC0C6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BDF68E2-58F2-4D09-BE8B-E3BD06533059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07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629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11130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9431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668204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69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905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898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063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041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383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228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45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972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965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32ABBEA6-7C60-4B02-AE87-00D78D8422AF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51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96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6350"/>
            <a:ext cx="9144001" cy="5149850"/>
            <a:chOff x="0" y="-8467"/>
            <a:chExt cx="12192001" cy="6866467"/>
          </a:xfrm>
        </p:grpSpPr>
        <p:cxnSp>
          <p:nvCxnSpPr>
            <p:cNvPr id="20" name="Straight Connector 19"/>
            <p:cNvCxnSpPr/>
            <p:nvPr userDrawn="1"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 userDrawn="1"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9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7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7D96CC60-DF0A-F502-5204-4ECCE271349B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9598" y="4863036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39D91EC-A0D5-1BFE-176E-833AAB84DAD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69742" y="4531021"/>
            <a:ext cx="1282352" cy="6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1845253" y="522514"/>
            <a:ext cx="5825202" cy="2049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Collision avoidance simulator in autonomous driving</a:t>
            </a:r>
            <a:b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PROJECT SOFTWARE-DEFINED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COMMUNICATION SYSTEMS</a:t>
            </a:r>
            <a:endParaRPr sz="4700" b="0" dirty="0">
              <a:solidFill>
                <a:schemeClr val="bg2">
                  <a:lumMod val="25000"/>
                </a:schemeClr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26" name="Google Shape;826;p33"/>
          <p:cNvSpPr txBox="1">
            <a:spLocks noGrp="1"/>
          </p:cNvSpPr>
          <p:nvPr>
            <p:ph type="subTitle" idx="1"/>
          </p:nvPr>
        </p:nvSpPr>
        <p:spPr>
          <a:xfrm>
            <a:off x="37867" y="4550405"/>
            <a:ext cx="6700863" cy="723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Umberto Pirovano - Andrea Conese - Andrea Paternò -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Hamze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Ghorbani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Koujani</a:t>
            </a:r>
            <a:endParaRPr lang="it-IT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4" descr="University - CyberChallenge.IT">
            <a:extLst>
              <a:ext uri="{FF2B5EF4-FFF2-40B4-BE49-F238E27FC236}">
                <a16:creationId xmlns:a16="http://schemas.microsoft.com/office/drawing/2014/main" id="{421D6734-DA8B-F58D-59F6-9BD45C38A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4067484" y="2884024"/>
            <a:ext cx="1380740" cy="13541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826;p33">
            <a:extLst>
              <a:ext uri="{FF2B5EF4-FFF2-40B4-BE49-F238E27FC236}">
                <a16:creationId xmlns:a16="http://schemas.microsoft.com/office/drawing/2014/main" id="{09067AC0-5900-F8D7-1131-A1F01A7240EF}"/>
              </a:ext>
            </a:extLst>
          </p:cNvPr>
          <p:cNvSpPr txBox="1">
            <a:spLocks/>
          </p:cNvSpPr>
          <p:nvPr/>
        </p:nvSpPr>
        <p:spPr>
          <a:xfrm>
            <a:off x="7557507" y="4550405"/>
            <a:ext cx="1586493" cy="555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100" dirty="0">
                <a:solidFill>
                  <a:schemeClr val="bg2">
                    <a:lumMod val="25000"/>
                  </a:schemeClr>
                </a:solidFill>
              </a:rPr>
              <a:t>V0 </a:t>
            </a:r>
            <a:r>
              <a:rPr lang="it-IT" sz="1100" dirty="0" err="1">
                <a:solidFill>
                  <a:schemeClr val="bg2">
                    <a:lumMod val="25000"/>
                  </a:schemeClr>
                </a:solidFill>
              </a:rPr>
              <a:t>presentation</a:t>
            </a:r>
            <a:endParaRPr lang="it-IT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8"/>
          <p:cNvSpPr txBox="1">
            <a:spLocks noGrp="1"/>
          </p:cNvSpPr>
          <p:nvPr>
            <p:ph type="title"/>
          </p:nvPr>
        </p:nvSpPr>
        <p:spPr>
          <a:xfrm>
            <a:off x="150157" y="102178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25000"/>
                  </a:schemeClr>
                </a:solidFill>
              </a:rPr>
              <a:t>Gantt Chart</a:t>
            </a:r>
            <a:endParaRPr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2" name="Google Shape;1011;p48">
            <a:extLst>
              <a:ext uri="{FF2B5EF4-FFF2-40B4-BE49-F238E27FC236}">
                <a16:creationId xmlns:a16="http://schemas.microsoft.com/office/drawing/2014/main" id="{A362509C-7F7B-B716-5FB4-8ECFFB0AC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48592"/>
              </p:ext>
            </p:extLst>
          </p:nvPr>
        </p:nvGraphicFramePr>
        <p:xfrm>
          <a:off x="150154" y="674879"/>
          <a:ext cx="8543278" cy="3797729"/>
        </p:xfrm>
        <a:graphic>
          <a:graphicData uri="http://schemas.openxmlformats.org/drawingml/2006/table">
            <a:tbl>
              <a:tblPr>
                <a:noFill/>
                <a:tableStyleId>{6F458F6B-4CDB-4A10-A25F-A65FB506130F}</a:tableStyleId>
              </a:tblPr>
              <a:tblGrid>
                <a:gridCol w="99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Initiative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Objective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0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Simulate the urban scenario in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AirSim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and achieve video frames.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Prepare the data and feed it to the CV model and detecting objects.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Basic results’ analysis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0211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1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Measure the distance from detected objects. Providing steering and speed change information.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Establish a IEEE 802.11ax channel simulator, transmitting images from airsim to CV model.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Refine the channel simulator to send steering data back to theAirsim. Integrate the whole project.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Results’ analysis and evaluation 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2487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2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Develop GUI for the final project. Prepare detailed reports.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682EB55-2290-DA42-6B84-0EFBC26B75BE}"/>
              </a:ext>
            </a:extLst>
          </p:cNvPr>
          <p:cNvCxnSpPr>
            <a:cxnSpLocks/>
          </p:cNvCxnSpPr>
          <p:nvPr/>
        </p:nvCxnSpPr>
        <p:spPr>
          <a:xfrm>
            <a:off x="5626100" y="425450"/>
            <a:ext cx="0" cy="419100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7C6318-BA0C-ED4F-8572-3AA5572EF7AE}"/>
              </a:ext>
            </a:extLst>
          </p:cNvPr>
          <p:cNvSpPr txBox="1"/>
          <p:nvPr/>
        </p:nvSpPr>
        <p:spPr>
          <a:xfrm>
            <a:off x="5181600" y="102177"/>
            <a:ext cx="103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4A66AC"/>
                </a:solidFill>
              </a:rPr>
              <a:t>TODAY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3349218" y="164568"/>
            <a:ext cx="2445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NEXT STEPS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6680AA8E-38A7-F821-95C2-1326A0176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408519"/>
              </p:ext>
            </p:extLst>
          </p:nvPr>
        </p:nvGraphicFramePr>
        <p:xfrm>
          <a:off x="83379" y="884900"/>
          <a:ext cx="2369536" cy="391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BBE64D40-E799-D27E-B6FC-2C31943053B3}"/>
              </a:ext>
            </a:extLst>
          </p:cNvPr>
          <p:cNvSpPr/>
          <p:nvPr/>
        </p:nvSpPr>
        <p:spPr>
          <a:xfrm>
            <a:off x="2121295" y="1944074"/>
            <a:ext cx="663239" cy="226817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22A12824-AC66-0D9D-D4A2-524B16FDC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803" y="639079"/>
            <a:ext cx="2582197" cy="1589045"/>
          </a:xfrm>
          <a:prstGeom prst="rect">
            <a:avLst/>
          </a:prstGeom>
        </p:spPr>
      </p:pic>
      <p:pic>
        <p:nvPicPr>
          <p:cNvPr id="15" name="Immagine 14" descr="Immagine che contiene testo, schermata, orologio, Carattere&#10;&#10;Descrizione generata automaticamente">
            <a:extLst>
              <a:ext uri="{FF2B5EF4-FFF2-40B4-BE49-F238E27FC236}">
                <a16:creationId xmlns:a16="http://schemas.microsoft.com/office/drawing/2014/main" id="{5453F3A8-82E1-DF33-EA12-FB94B01B9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9114" y="2392451"/>
            <a:ext cx="6196736" cy="2331949"/>
          </a:xfrm>
          <a:prstGeom prst="rect">
            <a:avLst/>
          </a:prstGeom>
        </p:spPr>
      </p:pic>
      <p:sp>
        <p:nvSpPr>
          <p:cNvPr id="5" name="Rettangolo con un angolo ritagliato 4">
            <a:extLst>
              <a:ext uri="{FF2B5EF4-FFF2-40B4-BE49-F238E27FC236}">
                <a16:creationId xmlns:a16="http://schemas.microsoft.com/office/drawing/2014/main" id="{0AE75518-5E85-ADBB-6DB3-78092B054C37}"/>
              </a:ext>
            </a:extLst>
          </p:cNvPr>
          <p:cNvSpPr/>
          <p:nvPr/>
        </p:nvSpPr>
        <p:spPr>
          <a:xfrm>
            <a:off x="2636918" y="2366760"/>
            <a:ext cx="6281128" cy="2359372"/>
          </a:xfrm>
          <a:prstGeom prst="snip1Rect">
            <a:avLst/>
          </a:prstGeom>
          <a:solidFill>
            <a:srgbClr val="4A66AC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rgbClr val="FF00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BFC23C8-739D-E0BD-BA3A-B22AE275537B}"/>
              </a:ext>
            </a:extLst>
          </p:cNvPr>
          <p:cNvSpPr txBox="1"/>
          <p:nvPr/>
        </p:nvSpPr>
        <p:spPr>
          <a:xfrm>
            <a:off x="6858000" y="2366760"/>
            <a:ext cx="171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ABSTRACTED</a:t>
            </a:r>
          </a:p>
        </p:txBody>
      </p:sp>
    </p:spTree>
    <p:extLst>
      <p:ext uri="{BB962C8B-B14F-4D97-AF65-F5344CB8AC3E}">
        <p14:creationId xmlns:p14="http://schemas.microsoft.com/office/powerpoint/2010/main" val="284482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3339950" y="155187"/>
            <a:ext cx="246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NEXT STEPS</a:t>
            </a:r>
          </a:p>
        </p:txBody>
      </p:sp>
      <p:pic>
        <p:nvPicPr>
          <p:cNvPr id="11" name="Immagine 10" descr="Immagine che contiene schermata, Gioco per PC, albero, Software per videogiochi&#10;&#10;Descrizione generata automaticamente">
            <a:extLst>
              <a:ext uri="{FF2B5EF4-FFF2-40B4-BE49-F238E27FC236}">
                <a16:creationId xmlns:a16="http://schemas.microsoft.com/office/drawing/2014/main" id="{ABE2CC81-2476-D989-D315-EC2CB363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93" y="936245"/>
            <a:ext cx="5815128" cy="3271010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6680AA8E-38A7-F821-95C2-1326A017680F}"/>
              </a:ext>
            </a:extLst>
          </p:cNvPr>
          <p:cNvGraphicFramePr/>
          <p:nvPr/>
        </p:nvGraphicFramePr>
        <p:xfrm>
          <a:off x="83379" y="884900"/>
          <a:ext cx="2369536" cy="391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BBE64D40-E799-D27E-B6FC-2C31943053B3}"/>
              </a:ext>
            </a:extLst>
          </p:cNvPr>
          <p:cNvSpPr/>
          <p:nvPr/>
        </p:nvSpPr>
        <p:spPr>
          <a:xfrm>
            <a:off x="2202583" y="2731474"/>
            <a:ext cx="663239" cy="226817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186C56-5D1E-BFCA-8C9F-1BB8CB2E6232}"/>
              </a:ext>
            </a:extLst>
          </p:cNvPr>
          <p:cNvSpPr txBox="1"/>
          <p:nvPr/>
        </p:nvSpPr>
        <p:spPr>
          <a:xfrm>
            <a:off x="3042293" y="4384376"/>
            <a:ext cx="412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Define</a:t>
            </a:r>
            <a:r>
              <a:rPr lang="it-IT" sz="1600" dirty="0"/>
              <a:t> a </a:t>
            </a:r>
            <a:r>
              <a:rPr lang="it-IT" sz="1600" b="1" dirty="0" err="1"/>
              <a:t>Region</a:t>
            </a:r>
            <a:r>
              <a:rPr lang="it-IT" sz="1600" b="1" dirty="0"/>
              <a:t> Of </a:t>
            </a:r>
            <a:r>
              <a:rPr lang="it-IT" sz="1600" b="1" dirty="0" err="1"/>
              <a:t>Interest</a:t>
            </a:r>
            <a:r>
              <a:rPr lang="it-IT" sz="1600" b="1" dirty="0"/>
              <a:t> </a:t>
            </a:r>
            <a:r>
              <a:rPr lang="it-IT" sz="1600" dirty="0"/>
              <a:t>(ROI)</a:t>
            </a:r>
          </a:p>
        </p:txBody>
      </p:sp>
    </p:spTree>
    <p:extLst>
      <p:ext uri="{BB962C8B-B14F-4D97-AF65-F5344CB8AC3E}">
        <p14:creationId xmlns:p14="http://schemas.microsoft.com/office/powerpoint/2010/main" val="330681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43B122-899C-C25B-A1BF-7149DF333661}"/>
              </a:ext>
            </a:extLst>
          </p:cNvPr>
          <p:cNvSpPr txBox="1"/>
          <p:nvPr/>
        </p:nvSpPr>
        <p:spPr>
          <a:xfrm>
            <a:off x="2703329" y="1413640"/>
            <a:ext cx="713818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/>
              <a:t>Development </a:t>
            </a:r>
            <a:r>
              <a:rPr lang="it-IT" b="1" dirty="0" err="1"/>
              <a:t>environment</a:t>
            </a:r>
            <a:r>
              <a:rPr lang="it-IT" b="1" dirty="0"/>
              <a:t>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Windows / 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Conda</a:t>
            </a:r>
            <a:r>
              <a:rPr lang="it-IT" dirty="0"/>
              <a:t>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 err="1"/>
              <a:t>AirSim</a:t>
            </a:r>
            <a:r>
              <a:rPr lang="it-IT" b="1" dirty="0"/>
              <a:t>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Scenario </a:t>
            </a:r>
            <a:r>
              <a:rPr lang="it-IT" sz="1600" dirty="0" err="1"/>
              <a:t>selection</a:t>
            </a:r>
            <a:r>
              <a:rPr lang="it-IT" sz="1600" dirty="0"/>
              <a:t> &amp; API </a:t>
            </a:r>
            <a:r>
              <a:rPr lang="it-IT" sz="1600" dirty="0" err="1"/>
              <a:t>installation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Moving</a:t>
            </a:r>
            <a:r>
              <a:rPr lang="it-IT" sz="1600" dirty="0"/>
              <a:t> the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Storing</a:t>
            </a:r>
            <a:r>
              <a:rPr lang="it-IT" sz="1600" dirty="0"/>
              <a:t> the images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/>
              <a:t>Computer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Research</a:t>
            </a:r>
            <a:r>
              <a:rPr lang="it-IT" sz="1600" dirty="0"/>
              <a:t> of models and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Comparing</a:t>
            </a:r>
            <a:r>
              <a:rPr lang="it-IT" sz="1600" dirty="0"/>
              <a:t> </a:t>
            </a:r>
            <a:r>
              <a:rPr lang="it-IT" sz="1600" dirty="0" err="1"/>
              <a:t>different</a:t>
            </a:r>
            <a:r>
              <a:rPr lang="it-IT" sz="1600" dirty="0"/>
              <a:t> CV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Integration of the </a:t>
            </a:r>
            <a:r>
              <a:rPr lang="it-IT" sz="1600" dirty="0" err="1"/>
              <a:t>chosen</a:t>
            </a:r>
            <a:r>
              <a:rPr lang="it-IT" sz="1600" dirty="0"/>
              <a:t> </a:t>
            </a:r>
            <a:r>
              <a:rPr lang="it-IT" sz="1600" dirty="0" err="1"/>
              <a:t>solution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256182" y="227401"/>
            <a:ext cx="463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ACCOMPLISHED GOALS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3DFD0A-644E-308E-EC04-2F1DFD2ECF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710688"/>
              </p:ext>
            </p:extLst>
          </p:nvPr>
        </p:nvGraphicFramePr>
        <p:xfrm>
          <a:off x="259856" y="1015149"/>
          <a:ext cx="2005323" cy="3501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Elemento grafico 6" descr="Segno di spunta con riempimento a tinta unita">
            <a:extLst>
              <a:ext uri="{FF2B5EF4-FFF2-40B4-BE49-F238E27FC236}">
                <a16:creationId xmlns:a16="http://schemas.microsoft.com/office/drawing/2014/main" id="{D69F5F34-5D64-59F3-3B9A-5A4D885ED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0" y="1587500"/>
            <a:ext cx="628650" cy="711200"/>
          </a:xfrm>
          <a:prstGeom prst="rect">
            <a:avLst/>
          </a:prstGeom>
        </p:spPr>
      </p:pic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9EF39711-CCB8-84FE-59B1-84558C5B8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0" y="2489201"/>
            <a:ext cx="628650" cy="711200"/>
          </a:xfrm>
          <a:prstGeom prst="rect">
            <a:avLst/>
          </a:prstGeom>
        </p:spPr>
      </p:pic>
      <p:pic>
        <p:nvPicPr>
          <p:cNvPr id="9" name="Elemento grafico 8" descr="Segno di spunta con riempimento a tinta unita">
            <a:extLst>
              <a:ext uri="{FF2B5EF4-FFF2-40B4-BE49-F238E27FC236}">
                <a16:creationId xmlns:a16="http://schemas.microsoft.com/office/drawing/2014/main" id="{B101B5BE-998D-0680-6131-D67A69897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0" y="3390902"/>
            <a:ext cx="62865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7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AIRSIM SETUP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2CAB678-11BB-E666-5A4C-42DB275F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5" y="766189"/>
            <a:ext cx="3852333" cy="225901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BDDC0CE-25C2-3B4E-339D-D003DC5A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84" y="2644275"/>
            <a:ext cx="5381430" cy="232196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41A0750-D3BE-7CA5-BF90-4F19205C7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28" y="1036585"/>
            <a:ext cx="3609667" cy="998128"/>
          </a:xfrm>
          <a:prstGeom prst="rect">
            <a:avLst/>
          </a:prstGeom>
        </p:spPr>
      </p:pic>
      <p:pic>
        <p:nvPicPr>
          <p:cNvPr id="12" name="Immagine 11" descr="Immagine che contiene pinguino, uccello, giocattolo, cartone animato&#10;&#10;Descrizione generata automaticamente">
            <a:extLst>
              <a:ext uri="{FF2B5EF4-FFF2-40B4-BE49-F238E27FC236}">
                <a16:creationId xmlns:a16="http://schemas.microsoft.com/office/drawing/2014/main" id="{75041C18-2E08-8156-0046-AE95070DB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746" y="1895694"/>
            <a:ext cx="1435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2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799B46-93A8-FD2D-8C59-5830D2D8C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09" y="3734434"/>
            <a:ext cx="4064686" cy="1243534"/>
          </a:xfrm>
          <a:prstGeom prst="rect">
            <a:avLst/>
          </a:prstGeom>
        </p:spPr>
      </p:pic>
      <p:pic>
        <p:nvPicPr>
          <p:cNvPr id="11" name="Elemento grafico 10" descr="Apri cartella con riempimento a tinta unita">
            <a:extLst>
              <a:ext uri="{FF2B5EF4-FFF2-40B4-BE49-F238E27FC236}">
                <a16:creationId xmlns:a16="http://schemas.microsoft.com/office/drawing/2014/main" id="{81719022-BB08-BCA4-1BA3-BF88A34FF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1690" y="2128913"/>
            <a:ext cx="914400" cy="914400"/>
          </a:xfrm>
          <a:prstGeom prst="rect">
            <a:avLst/>
          </a:prstGeom>
        </p:spPr>
      </p:pic>
      <p:pic>
        <p:nvPicPr>
          <p:cNvPr id="13" name="Elemento grafico 12" descr="Processore con riempimento a tinta unita">
            <a:extLst>
              <a:ext uri="{FF2B5EF4-FFF2-40B4-BE49-F238E27FC236}">
                <a16:creationId xmlns:a16="http://schemas.microsoft.com/office/drawing/2014/main" id="{4302AF45-DA04-33B9-105A-D71790585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8427" y="3759200"/>
            <a:ext cx="914400" cy="91440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BA3F413-B0AB-5F63-CEEE-A18DF99703A2}"/>
              </a:ext>
            </a:extLst>
          </p:cNvPr>
          <p:cNvCxnSpPr>
            <a:cxnSpLocks/>
          </p:cNvCxnSpPr>
          <p:nvPr/>
        </p:nvCxnSpPr>
        <p:spPr>
          <a:xfrm>
            <a:off x="5457478" y="2573729"/>
            <a:ext cx="530949" cy="0"/>
          </a:xfrm>
          <a:prstGeom prst="straightConnector1">
            <a:avLst/>
          </a:prstGeom>
          <a:ln w="50800">
            <a:solidFill>
              <a:srgbClr val="4A6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DBDCCA9-F19A-595E-5714-E2375A9A1823}"/>
              </a:ext>
            </a:extLst>
          </p:cNvPr>
          <p:cNvCxnSpPr>
            <a:cxnSpLocks/>
          </p:cNvCxnSpPr>
          <p:nvPr/>
        </p:nvCxnSpPr>
        <p:spPr>
          <a:xfrm>
            <a:off x="6445627" y="3034145"/>
            <a:ext cx="0" cy="700289"/>
          </a:xfrm>
          <a:prstGeom prst="straightConnector1">
            <a:avLst/>
          </a:prstGeom>
          <a:ln w="50800">
            <a:solidFill>
              <a:srgbClr val="4A6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39AAF2E-419B-1A6D-EC60-48DC1662DF47}"/>
              </a:ext>
            </a:extLst>
          </p:cNvPr>
          <p:cNvSpPr txBox="1"/>
          <p:nvPr/>
        </p:nvSpPr>
        <p:spPr>
          <a:xfrm>
            <a:off x="385609" y="338634"/>
            <a:ext cx="843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 THE CAR &amp; STORING THE IMAGES</a:t>
            </a:r>
          </a:p>
          <a:p>
            <a:pPr algn="ctr"/>
            <a:endParaRPr lang="it-IT" sz="2400" b="1" dirty="0">
              <a:solidFill>
                <a:srgbClr val="4A66A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25B22D-7833-ACDB-522B-49940ED3FE35}"/>
              </a:ext>
            </a:extLst>
          </p:cNvPr>
          <p:cNvSpPr txBox="1"/>
          <p:nvPr/>
        </p:nvSpPr>
        <p:spPr>
          <a:xfrm>
            <a:off x="6902828" y="2361616"/>
            <a:ext cx="1202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Temporary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solution</a:t>
            </a:r>
            <a:endParaRPr lang="it-IT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2024-05-12 18-04-55">
            <a:hlinkClick r:id="" action="ppaction://media"/>
            <a:extLst>
              <a:ext uri="{FF2B5EF4-FFF2-40B4-BE49-F238E27FC236}">
                <a16:creationId xmlns:a16="http://schemas.microsoft.com/office/drawing/2014/main" id="{2608BA36-C517-918E-6A4B-714DAAD875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5609" y="820517"/>
            <a:ext cx="4992996" cy="280856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6BF58F-3A26-741A-8F51-319EEA12E864}"/>
              </a:ext>
            </a:extLst>
          </p:cNvPr>
          <p:cNvSpPr txBox="1"/>
          <p:nvPr/>
        </p:nvSpPr>
        <p:spPr>
          <a:xfrm>
            <a:off x="5977681" y="4572090"/>
            <a:ext cx="1032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CV model</a:t>
            </a:r>
          </a:p>
        </p:txBody>
      </p:sp>
    </p:spTree>
    <p:extLst>
      <p:ext uri="{BB962C8B-B14F-4D97-AF65-F5344CB8AC3E}">
        <p14:creationId xmlns:p14="http://schemas.microsoft.com/office/powerpoint/2010/main" val="253968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04B176-803A-8505-8D74-F0FEAFE0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2D13D556-3475-D1DB-0B14-3F7F760B2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988195"/>
              </p:ext>
            </p:extLst>
          </p:nvPr>
        </p:nvGraphicFramePr>
        <p:xfrm>
          <a:off x="842685" y="1366781"/>
          <a:ext cx="7458630" cy="2777048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1737288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  <a:gridCol w="2074408">
                  <a:extLst>
                    <a:ext uri="{9D8B030D-6E8A-4147-A177-3AD203B41FA5}">
                      <a16:colId xmlns:a16="http://schemas.microsoft.com/office/drawing/2014/main" val="1647774131"/>
                    </a:ext>
                  </a:extLst>
                </a:gridCol>
                <a:gridCol w="1293633">
                  <a:extLst>
                    <a:ext uri="{9D8B030D-6E8A-4147-A177-3AD203B41FA5}">
                      <a16:colId xmlns:a16="http://schemas.microsoft.com/office/drawing/2014/main" val="2903222388"/>
                    </a:ext>
                  </a:extLst>
                </a:gridCol>
                <a:gridCol w="2353301">
                  <a:extLst>
                    <a:ext uri="{9D8B030D-6E8A-4147-A177-3AD203B41FA5}">
                      <a16:colId xmlns:a16="http://schemas.microsoft.com/office/drawing/2014/main" val="1122401291"/>
                    </a:ext>
                  </a:extLst>
                </a:gridCol>
              </a:tblGrid>
              <a:tr h="876197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CV MODELS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TASK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DATASET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dirty="0"/>
                        <a:t>EXECUTION TIME (seconds)*</a:t>
                      </a:r>
                    </a:p>
                    <a:p>
                      <a:pPr algn="ctr"/>
                      <a:r>
                        <a:rPr lang="it-IT" sz="1100" b="1" dirty="0"/>
                        <a:t>(one image)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YoloV8-m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Object </a:t>
                      </a:r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COCO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0.012</a:t>
                      </a:r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 err="1">
                          <a:solidFill>
                            <a:schemeClr val="accent3"/>
                          </a:solidFill>
                        </a:rPr>
                        <a:t>MMDetection</a:t>
                      </a:r>
                      <a:endParaRPr lang="it-IT" sz="1100" dirty="0">
                        <a:solidFill>
                          <a:schemeClr val="accent3"/>
                        </a:solidFill>
                      </a:endParaRPr>
                    </a:p>
                    <a:p>
                      <a:pPr algn="ctr"/>
                      <a:r>
                        <a:rPr lang="it-IT" b="1" dirty="0" err="1"/>
                        <a:t>Faster</a:t>
                      </a:r>
                      <a:r>
                        <a:rPr lang="it-IT" b="1" dirty="0"/>
                        <a:t> R-CNN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Object </a:t>
                      </a:r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Cityscapes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0.763</a:t>
                      </a:r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 err="1">
                          <a:solidFill>
                            <a:schemeClr val="accent3"/>
                          </a:solidFill>
                        </a:rPr>
                        <a:t>MMSegmentation</a:t>
                      </a:r>
                      <a:endParaRPr lang="it-IT" sz="1100" dirty="0">
                        <a:solidFill>
                          <a:schemeClr val="accent3"/>
                        </a:solidFill>
                      </a:endParaRPr>
                    </a:p>
                    <a:p>
                      <a:pPr algn="ctr"/>
                      <a:r>
                        <a:rPr lang="it-IT" b="1" dirty="0"/>
                        <a:t>DeepLabV3+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Image </a:t>
                      </a:r>
                      <a:r>
                        <a:rPr lang="it-IT" dirty="0" err="1"/>
                        <a:t>segmentation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Cityscapes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1.807</a:t>
                      </a:r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F4EB1A9A-DCF8-85B0-256E-6B9D04BA14AD}"/>
              </a:ext>
            </a:extLst>
          </p:cNvPr>
          <p:cNvSpPr txBox="1"/>
          <p:nvPr/>
        </p:nvSpPr>
        <p:spPr>
          <a:xfrm>
            <a:off x="842685" y="4317206"/>
            <a:ext cx="526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HARDWARE TESTED: NVIDIA RTX 2060 MOBILE (6 GB VRAM), CUDA 12.4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3A6915-9113-5F72-61E6-71324D81B7AF}"/>
              </a:ext>
            </a:extLst>
          </p:cNvPr>
          <p:cNvSpPr txBox="1"/>
          <p:nvPr/>
        </p:nvSpPr>
        <p:spPr>
          <a:xfrm>
            <a:off x="2719140" y="309586"/>
            <a:ext cx="370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62431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B0CE97-583D-9021-A2E6-C22CF615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yolo">
            <a:hlinkClick r:id="" action="ppaction://media"/>
            <a:extLst>
              <a:ext uri="{FF2B5EF4-FFF2-40B4-BE49-F238E27FC236}">
                <a16:creationId xmlns:a16="http://schemas.microsoft.com/office/drawing/2014/main" id="{006F820D-476E-5944-4FA6-0CE5E4CC95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998" y="637658"/>
            <a:ext cx="6876000" cy="386818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287618-D1E0-AFFF-5296-7BA741424267}"/>
              </a:ext>
            </a:extLst>
          </p:cNvPr>
          <p:cNvSpPr txBox="1"/>
          <p:nvPr/>
        </p:nvSpPr>
        <p:spPr>
          <a:xfrm>
            <a:off x="3097694" y="150813"/>
            <a:ext cx="294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V8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79ED83-AFCF-8D3D-F604-F9BCA3A2B0E8}"/>
              </a:ext>
            </a:extLst>
          </p:cNvPr>
          <p:cNvSpPr txBox="1"/>
          <p:nvPr/>
        </p:nvSpPr>
        <p:spPr>
          <a:xfrm>
            <a:off x="1133996" y="4531022"/>
            <a:ext cx="535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A66AC"/>
                </a:solidFill>
              </a:rPr>
              <a:t>PROBLEMS: </a:t>
            </a:r>
            <a:r>
              <a:rPr lang="it-IT" sz="1600" dirty="0" err="1">
                <a:solidFill>
                  <a:srgbClr val="4A66AC"/>
                </a:solidFill>
              </a:rPr>
              <a:t>mislabeled</a:t>
            </a:r>
            <a:r>
              <a:rPr lang="it-IT" sz="1600" dirty="0">
                <a:solidFill>
                  <a:srgbClr val="4A66AC"/>
                </a:solidFill>
              </a:rPr>
              <a:t> or non-</a:t>
            </a:r>
            <a:r>
              <a:rPr lang="it-IT" sz="1600" dirty="0" err="1">
                <a:solidFill>
                  <a:srgbClr val="4A66AC"/>
                </a:solidFill>
              </a:rPr>
              <a:t>detected</a:t>
            </a:r>
            <a:r>
              <a:rPr lang="it-IT" sz="1600" dirty="0">
                <a:solidFill>
                  <a:srgbClr val="4A66AC"/>
                </a:solidFill>
              </a:rPr>
              <a:t> </a:t>
            </a:r>
            <a:r>
              <a:rPr lang="it-IT" sz="1600" dirty="0" err="1">
                <a:solidFill>
                  <a:srgbClr val="4A66AC"/>
                </a:solidFill>
              </a:rPr>
              <a:t>objects</a:t>
            </a:r>
            <a:endParaRPr lang="it-IT" sz="1600" dirty="0">
              <a:solidFill>
                <a:srgbClr val="4A66AC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F23962-E132-9B0E-D164-9E7D6A137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775" y="4542878"/>
            <a:ext cx="998737" cy="4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DE90C5-8E19-147A-97DE-35EF0517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mmdet">
            <a:hlinkClick r:id="" action="ppaction://media"/>
            <a:extLst>
              <a:ext uri="{FF2B5EF4-FFF2-40B4-BE49-F238E27FC236}">
                <a16:creationId xmlns:a16="http://schemas.microsoft.com/office/drawing/2014/main" id="{E3A84FE9-0089-1AEE-0C1E-0A000E12A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000" y="637658"/>
            <a:ext cx="6876000" cy="386818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7453D8-8344-7090-A3CB-97F311E9E5D4}"/>
              </a:ext>
            </a:extLst>
          </p:cNvPr>
          <p:cNvSpPr txBox="1"/>
          <p:nvPr/>
        </p:nvSpPr>
        <p:spPr>
          <a:xfrm>
            <a:off x="2466876" y="150813"/>
            <a:ext cx="421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MMDetection</a:t>
            </a:r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R-CNN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184CFF9-92ED-86B6-9C13-DDFDACC3194D}"/>
              </a:ext>
            </a:extLst>
          </p:cNvPr>
          <p:cNvSpPr txBox="1"/>
          <p:nvPr/>
        </p:nvSpPr>
        <p:spPr>
          <a:xfrm>
            <a:off x="1133996" y="4531022"/>
            <a:ext cx="535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A66AC"/>
                </a:solidFill>
              </a:rPr>
              <a:t>PROBLEMS: non-</a:t>
            </a:r>
            <a:r>
              <a:rPr lang="it-IT" sz="1600" dirty="0" err="1">
                <a:solidFill>
                  <a:srgbClr val="4A66AC"/>
                </a:solidFill>
              </a:rPr>
              <a:t>detected</a:t>
            </a:r>
            <a:r>
              <a:rPr lang="it-IT" sz="1600" dirty="0">
                <a:solidFill>
                  <a:srgbClr val="4A66AC"/>
                </a:solidFill>
              </a:rPr>
              <a:t> </a:t>
            </a:r>
            <a:r>
              <a:rPr lang="it-IT" sz="1600" dirty="0" err="1">
                <a:solidFill>
                  <a:srgbClr val="4A66AC"/>
                </a:solidFill>
              </a:rPr>
              <a:t>objects</a:t>
            </a:r>
            <a:endParaRPr lang="it-IT" sz="1600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9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1A660E-B3FF-F2E7-427C-D4D9862B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mmseg">
            <a:hlinkClick r:id="" action="ppaction://media"/>
            <a:extLst>
              <a:ext uri="{FF2B5EF4-FFF2-40B4-BE49-F238E27FC236}">
                <a16:creationId xmlns:a16="http://schemas.microsoft.com/office/drawing/2014/main" id="{08D0C199-551E-417A-A3B2-E988C7BC28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999" y="637660"/>
            <a:ext cx="6876000" cy="386817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03E932-CEA5-C02D-4AFC-180E7646F010}"/>
              </a:ext>
            </a:extLst>
          </p:cNvPr>
          <p:cNvSpPr txBox="1"/>
          <p:nvPr/>
        </p:nvSpPr>
        <p:spPr>
          <a:xfrm>
            <a:off x="2133047" y="107801"/>
            <a:ext cx="487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MMSegmentation</a:t>
            </a:r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DeepLabV3+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F92297-886C-0646-1F10-504CE2532D02}"/>
              </a:ext>
            </a:extLst>
          </p:cNvPr>
          <p:cNvSpPr txBox="1"/>
          <p:nvPr/>
        </p:nvSpPr>
        <p:spPr>
          <a:xfrm>
            <a:off x="1133996" y="4531022"/>
            <a:ext cx="655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A66AC"/>
                </a:solidFill>
              </a:rPr>
              <a:t>ADVANTAGES: </a:t>
            </a:r>
            <a:r>
              <a:rPr lang="it-IT" sz="1600" dirty="0" err="1">
                <a:solidFill>
                  <a:srgbClr val="4A66AC"/>
                </a:solidFill>
              </a:rPr>
              <a:t>all</a:t>
            </a:r>
            <a:r>
              <a:rPr lang="it-IT" sz="1600" dirty="0">
                <a:solidFill>
                  <a:srgbClr val="4A66AC"/>
                </a:solidFill>
              </a:rPr>
              <a:t> </a:t>
            </a:r>
            <a:r>
              <a:rPr lang="it-IT" sz="1600" dirty="0" err="1">
                <a:solidFill>
                  <a:srgbClr val="4A66AC"/>
                </a:solidFill>
              </a:rPr>
              <a:t>possible</a:t>
            </a:r>
            <a:r>
              <a:rPr lang="it-IT" sz="1600" dirty="0">
                <a:solidFill>
                  <a:srgbClr val="4A66AC"/>
                </a:solidFill>
              </a:rPr>
              <a:t> </a:t>
            </a:r>
            <a:r>
              <a:rPr lang="it-IT" sz="1600" dirty="0" err="1">
                <a:solidFill>
                  <a:srgbClr val="4A66AC"/>
                </a:solidFill>
              </a:rPr>
              <a:t>obstacles</a:t>
            </a:r>
            <a:r>
              <a:rPr lang="it-IT" sz="1600" dirty="0">
                <a:solidFill>
                  <a:srgbClr val="4A66AC"/>
                </a:solidFill>
              </a:rPr>
              <a:t> are </a:t>
            </a:r>
            <a:r>
              <a:rPr lang="it-IT" sz="1600" dirty="0" err="1">
                <a:solidFill>
                  <a:srgbClr val="4A66AC"/>
                </a:solidFill>
              </a:rPr>
              <a:t>labeled</a:t>
            </a:r>
            <a:r>
              <a:rPr lang="it-IT" sz="1600" dirty="0">
                <a:solidFill>
                  <a:srgbClr val="4A66AC"/>
                </a:solidFill>
              </a:rPr>
              <a:t>, pixel-wise label</a:t>
            </a:r>
          </a:p>
        </p:txBody>
      </p:sp>
    </p:spTree>
    <p:extLst>
      <p:ext uri="{BB962C8B-B14F-4D97-AF65-F5344CB8AC3E}">
        <p14:creationId xmlns:p14="http://schemas.microsoft.com/office/powerpoint/2010/main" val="403346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DD9644-7108-D3E2-6B74-7D7A49A7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B80845-CE76-61B4-48AF-905A0EF9B01D}"/>
              </a:ext>
            </a:extLst>
          </p:cNvPr>
          <p:cNvSpPr txBox="1"/>
          <p:nvPr/>
        </p:nvSpPr>
        <p:spPr>
          <a:xfrm>
            <a:off x="3269973" y="161810"/>
            <a:ext cx="260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57B6965-61A9-BBF3-3DB0-CF2101B27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651511"/>
              </p:ext>
            </p:extLst>
          </p:nvPr>
        </p:nvGraphicFramePr>
        <p:xfrm>
          <a:off x="1208392" y="1187999"/>
          <a:ext cx="2604053" cy="3332026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</a:tblGrid>
              <a:tr h="10513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CHALLENGES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76024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ACTIVATE CAR SENSORS</a:t>
                      </a:r>
                    </a:p>
                  </a:txBody>
                  <a:tcPr marT="216000"/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76024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CONTROLLING THE CAR &amp; STORING THE IMAGES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76024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CV TASK &amp; DATASET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26709D98-D53A-6F4A-E274-874718370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510030"/>
              </p:ext>
            </p:extLst>
          </p:nvPr>
        </p:nvGraphicFramePr>
        <p:xfrm>
          <a:off x="5331555" y="1187999"/>
          <a:ext cx="2604053" cy="3332025"/>
        </p:xfrm>
        <a:graphic>
          <a:graphicData uri="http://schemas.openxmlformats.org/drawingml/2006/table">
            <a:tbl>
              <a:tblPr firstRow="1" bandRow="1">
                <a:effectLst>
                  <a:reflection endPos="0" dir="5400000" sy="-100000" algn="bl" rotWithShape="0"/>
                </a:effectLst>
                <a:tableStyleId>{6CFFEF08-818F-4307-B5B0-A28C4B5B7D8E}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</a:tblGrid>
              <a:tr h="949674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SOLUTIONS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8675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AIRSIM’S DOCUMENTATION +</a:t>
                      </a:r>
                    </a:p>
                    <a:p>
                      <a:pPr algn="ctr"/>
                      <a:r>
                        <a:rPr lang="it-IT" sz="1400" dirty="0" err="1"/>
                        <a:t>settings.json</a:t>
                      </a:r>
                      <a:endParaRPr lang="it-IT" sz="1400" dirty="0"/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8675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AIRSIM API</a:t>
                      </a:r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8675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CITYSCAPES DATASET</a:t>
                      </a:r>
                    </a:p>
                    <a:p>
                      <a:pPr algn="ctr"/>
                      <a:r>
                        <a:rPr lang="it-IT" sz="1400" dirty="0"/>
                        <a:t>+</a:t>
                      </a:r>
                    </a:p>
                    <a:p>
                      <a:pPr algn="ctr"/>
                      <a:r>
                        <a:rPr lang="it-IT" sz="1400" dirty="0"/>
                        <a:t>IMAGE SEGMENTATION</a:t>
                      </a:r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</a:tbl>
          </a:graphicData>
        </a:graphic>
      </p:graphicFrame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10D69634-71A4-892F-7BB0-72756CE46AFD}"/>
              </a:ext>
            </a:extLst>
          </p:cNvPr>
          <p:cNvSpPr/>
          <p:nvPr/>
        </p:nvSpPr>
        <p:spPr>
          <a:xfrm>
            <a:off x="4031973" y="2854011"/>
            <a:ext cx="1080052" cy="296655"/>
          </a:xfrm>
          <a:prstGeom prst="rightArrow">
            <a:avLst/>
          </a:prstGeom>
          <a:solidFill>
            <a:srgbClr val="ACC5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894514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111</TotalTime>
  <Words>385</Words>
  <Application>Microsoft Office PowerPoint</Application>
  <PresentationFormat>Presentazione su schermo (16:9)</PresentationFormat>
  <Paragraphs>115</Paragraphs>
  <Slides>12</Slides>
  <Notes>3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1" baseType="lpstr">
      <vt:lpstr>Open Sans</vt:lpstr>
      <vt:lpstr>Arial</vt:lpstr>
      <vt:lpstr>Trebuchet MS</vt:lpstr>
      <vt:lpstr>Assistant</vt:lpstr>
      <vt:lpstr>Wingdings</vt:lpstr>
      <vt:lpstr>Times New Roman</vt:lpstr>
      <vt:lpstr>Wingdings 3</vt:lpstr>
      <vt:lpstr>Nunito Sans</vt:lpstr>
      <vt:lpstr>Sfaccettatura</vt:lpstr>
      <vt:lpstr>Collision avoidance simulator in autonomous driving PROJECT SOFTWARE-DEFINED COMMUNICATION SYSTEMS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Gantt Chart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avoidance simulator in autonomous driving Software Defined Project</dc:title>
  <dc:creator>Andrea Conese</dc:creator>
  <cp:lastModifiedBy>Pirovano  Umberto</cp:lastModifiedBy>
  <cp:revision>33</cp:revision>
  <dcterms:modified xsi:type="dcterms:W3CDTF">2024-05-13T08:54:49Z</dcterms:modified>
</cp:coreProperties>
</file>